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7E1C1-6F99-4531-A8C2-48409E86D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E0B7BCE-2700-4BFE-8A20-337687934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51BD8B2-53C6-4B2C-8522-BC7C70809844}"/>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5" name="Footer Placeholder 4">
            <a:extLst>
              <a:ext uri="{FF2B5EF4-FFF2-40B4-BE49-F238E27FC236}">
                <a16:creationId xmlns:a16="http://schemas.microsoft.com/office/drawing/2014/main" id="{8C63FEF4-0EC4-4808-BA1A-55A8767EE8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C89140-0510-417F-8774-496111360631}"/>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1278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AB5E-52B0-4A39-979B-3CECC9851AC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3BCC4E3-2A6E-4D09-9CA7-E8F8E23F4E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964941-32ED-47E3-8E7F-4590297EBD18}"/>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5" name="Footer Placeholder 4">
            <a:extLst>
              <a:ext uri="{FF2B5EF4-FFF2-40B4-BE49-F238E27FC236}">
                <a16:creationId xmlns:a16="http://schemas.microsoft.com/office/drawing/2014/main" id="{9EF277B9-5BF7-4B4E-9D65-1805CDBC6D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D8C6F8-450E-4615-BB3E-0FE1657D7862}"/>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118212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FE4CF-B30A-4C02-A791-AFFE63FE87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E769D55-24A8-4B86-93E5-DFA1E1E5C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56C3F0-99A5-4B89-8C64-9AC202E49941}"/>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5" name="Footer Placeholder 4">
            <a:extLst>
              <a:ext uri="{FF2B5EF4-FFF2-40B4-BE49-F238E27FC236}">
                <a16:creationId xmlns:a16="http://schemas.microsoft.com/office/drawing/2014/main" id="{DCB548FC-8BC9-42D5-9341-F5311E6CB0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6D6B00-DBA2-4386-B915-27AF50149B99}"/>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127958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FFB9-FBB5-4E70-A816-246A1B6AB7F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C18C6A4-AB7A-4577-9D54-E453EBFE84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9C88C6-883C-475E-BAAE-C973B623C998}"/>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5" name="Footer Placeholder 4">
            <a:extLst>
              <a:ext uri="{FF2B5EF4-FFF2-40B4-BE49-F238E27FC236}">
                <a16:creationId xmlns:a16="http://schemas.microsoft.com/office/drawing/2014/main" id="{EE966912-C9CB-4AC3-B657-3B7288DD92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209953-6392-4907-967E-AA51F2CC7CB8}"/>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92386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313C-32D2-4339-A0F8-E5CCD646AC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B86E44-5701-43F5-848E-26DF468ED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7FFF98-B43E-42B1-A8C4-7E7D05319D98}"/>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5" name="Footer Placeholder 4">
            <a:extLst>
              <a:ext uri="{FF2B5EF4-FFF2-40B4-BE49-F238E27FC236}">
                <a16:creationId xmlns:a16="http://schemas.microsoft.com/office/drawing/2014/main" id="{B46B8667-A18F-411D-A807-8DC5B4AC6A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5600AC-6332-41D1-89FA-95C01BDF2EA9}"/>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115689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3843-D58C-4C1F-85FD-3363E3E7110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383E102-D311-4F63-840B-0359315BB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6C55B92-EDE5-420A-9426-851AC6C858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D6EEC92-BEC6-4116-8244-CE171623FE3B}"/>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6" name="Footer Placeholder 5">
            <a:extLst>
              <a:ext uri="{FF2B5EF4-FFF2-40B4-BE49-F238E27FC236}">
                <a16:creationId xmlns:a16="http://schemas.microsoft.com/office/drawing/2014/main" id="{260F196C-184D-4B5B-B26D-991FF594711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74E906-F02B-4BB4-9D37-D1FC1AD6C170}"/>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37180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AACD-B1F3-4223-8499-A67DDDF46EC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35D062-00A4-4E91-A72A-9D7D3F0FE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0A968-2A6D-4E3F-97C5-ED1B6A1DC5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197B9BC-B860-47EA-9C3B-C134BAC1C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121477-CDA3-4D3E-A201-ABF11F0A9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425E2B5-B2A3-4129-BF62-D6613F00469A}"/>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8" name="Footer Placeholder 7">
            <a:extLst>
              <a:ext uri="{FF2B5EF4-FFF2-40B4-BE49-F238E27FC236}">
                <a16:creationId xmlns:a16="http://schemas.microsoft.com/office/drawing/2014/main" id="{0F491127-66FA-4E0C-B06E-6A700B241DB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3C578F0-41D4-4454-A2D0-BB6D45945511}"/>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163628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C25C-4120-4126-8EF6-F38A0EC6B0D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3E922FC-5FD4-4818-99E2-8AB5E1C8BD90}"/>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4" name="Footer Placeholder 3">
            <a:extLst>
              <a:ext uri="{FF2B5EF4-FFF2-40B4-BE49-F238E27FC236}">
                <a16:creationId xmlns:a16="http://schemas.microsoft.com/office/drawing/2014/main" id="{98E4EFFF-9A3E-45A1-9975-DB5865CE869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7F1219E-950F-484C-BA82-FECB03A15FEB}"/>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387892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C010D-0F30-4083-AF0E-D1195820DE7C}"/>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3" name="Footer Placeholder 2">
            <a:extLst>
              <a:ext uri="{FF2B5EF4-FFF2-40B4-BE49-F238E27FC236}">
                <a16:creationId xmlns:a16="http://schemas.microsoft.com/office/drawing/2014/main" id="{EBA536A7-21D1-4171-950B-5FB1FB42822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CA2469C-529C-4938-A4F3-08D1A76EEF73}"/>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181105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2FB3-B637-45B5-92F7-2680B71A0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057C887-5F13-4560-AE85-793B102CE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BD068BB-02BC-405D-BD1D-E88C44FCE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54850-0319-4289-8133-AD9DBF065A2F}"/>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6" name="Footer Placeholder 5">
            <a:extLst>
              <a:ext uri="{FF2B5EF4-FFF2-40B4-BE49-F238E27FC236}">
                <a16:creationId xmlns:a16="http://schemas.microsoft.com/office/drawing/2014/main" id="{5CA1002A-15C3-4B91-9CD7-D5E4A78095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54DFFD2-C0C3-4A66-A5E6-5D4B96ADEF36}"/>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364772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7528-3498-4F59-AB54-7C8F1876B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6F26508-FC27-492B-B194-7C5962E55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04F5040-DD63-45CB-8B29-E280509D4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5B2FA-F348-483E-88F2-4E80EEBA443E}"/>
              </a:ext>
            </a:extLst>
          </p:cNvPr>
          <p:cNvSpPr>
            <a:spLocks noGrp="1"/>
          </p:cNvSpPr>
          <p:nvPr>
            <p:ph type="dt" sz="half" idx="10"/>
          </p:nvPr>
        </p:nvSpPr>
        <p:spPr/>
        <p:txBody>
          <a:bodyPr/>
          <a:lstStyle/>
          <a:p>
            <a:fld id="{24119941-C328-4E53-A612-FE7395DF1B31}" type="datetimeFigureOut">
              <a:rPr lang="en-IN" smtClean="0"/>
              <a:t>22-08-2022</a:t>
            </a:fld>
            <a:endParaRPr lang="en-IN"/>
          </a:p>
        </p:txBody>
      </p:sp>
      <p:sp>
        <p:nvSpPr>
          <p:cNvPr id="6" name="Footer Placeholder 5">
            <a:extLst>
              <a:ext uri="{FF2B5EF4-FFF2-40B4-BE49-F238E27FC236}">
                <a16:creationId xmlns:a16="http://schemas.microsoft.com/office/drawing/2014/main" id="{C78FA9E3-6BBF-42D5-B1FB-DEAA4249412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C2A6B1-CFF5-4DD3-B76F-280C18B7288B}"/>
              </a:ext>
            </a:extLst>
          </p:cNvPr>
          <p:cNvSpPr>
            <a:spLocks noGrp="1"/>
          </p:cNvSpPr>
          <p:nvPr>
            <p:ph type="sldNum" sz="quarter" idx="12"/>
          </p:nvPr>
        </p:nvSpPr>
        <p:spPr/>
        <p:txBody>
          <a:bodyPr/>
          <a:lstStyle/>
          <a:p>
            <a:fld id="{F62B611C-1214-4AFA-B26B-C1061DE17270}" type="slidenum">
              <a:rPr lang="en-IN" smtClean="0"/>
              <a:t>‹#›</a:t>
            </a:fld>
            <a:endParaRPr lang="en-IN"/>
          </a:p>
        </p:txBody>
      </p:sp>
    </p:spTree>
    <p:extLst>
      <p:ext uri="{BB962C8B-B14F-4D97-AF65-F5344CB8AC3E}">
        <p14:creationId xmlns:p14="http://schemas.microsoft.com/office/powerpoint/2010/main" val="141862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520066-D2DD-4774-A47D-7D4463AC3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D395C29-36B0-4788-B58E-72E7FEBDD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2B0246-E492-4543-AB85-7CFD5AD44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19941-C328-4E53-A612-FE7395DF1B31}" type="datetimeFigureOut">
              <a:rPr lang="en-IN" smtClean="0"/>
              <a:t>22-08-2022</a:t>
            </a:fld>
            <a:endParaRPr lang="en-IN"/>
          </a:p>
        </p:txBody>
      </p:sp>
      <p:sp>
        <p:nvSpPr>
          <p:cNvPr id="5" name="Footer Placeholder 4">
            <a:extLst>
              <a:ext uri="{FF2B5EF4-FFF2-40B4-BE49-F238E27FC236}">
                <a16:creationId xmlns:a16="http://schemas.microsoft.com/office/drawing/2014/main" id="{60847E43-0B40-4D8F-9394-1D80386CE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2B4A240-1EDA-4FA2-81AC-C2E2D9FF6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B611C-1214-4AFA-B26B-C1061DE17270}" type="slidenum">
              <a:rPr lang="en-IN" smtClean="0"/>
              <a:t>‹#›</a:t>
            </a:fld>
            <a:endParaRPr lang="en-IN"/>
          </a:p>
        </p:txBody>
      </p:sp>
    </p:spTree>
    <p:extLst>
      <p:ext uri="{BB962C8B-B14F-4D97-AF65-F5344CB8AC3E}">
        <p14:creationId xmlns:p14="http://schemas.microsoft.com/office/powerpoint/2010/main" val="376373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1058-038A-454E-A92E-F49F0CEFB7A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C886DB1B-781F-4D85-819C-9F1A67338CE3}"/>
              </a:ext>
            </a:extLst>
          </p:cNvPr>
          <p:cNvSpPr>
            <a:spLocks noGrp="1"/>
          </p:cNvSpPr>
          <p:nvPr>
            <p:ph type="subTitle" idx="1"/>
          </p:nvPr>
        </p:nvSpPr>
        <p:spPr/>
        <p:txBody>
          <a:bodyPr/>
          <a:lstStyle/>
          <a:p>
            <a:endParaRPr lang="en-IN"/>
          </a:p>
        </p:txBody>
      </p:sp>
      <p:pic>
        <p:nvPicPr>
          <p:cNvPr id="5" name="Picture 4">
            <a:extLst>
              <a:ext uri="{FF2B5EF4-FFF2-40B4-BE49-F238E27FC236}">
                <a16:creationId xmlns:a16="http://schemas.microsoft.com/office/drawing/2014/main" id="{B524E2F5-0A34-49F9-A8EE-7C5B4D6C2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05" y="0"/>
            <a:ext cx="11097087" cy="6858000"/>
          </a:xfrm>
          <a:prstGeom prst="rect">
            <a:avLst/>
          </a:prstGeom>
        </p:spPr>
      </p:pic>
    </p:spTree>
    <p:extLst>
      <p:ext uri="{BB962C8B-B14F-4D97-AF65-F5344CB8AC3E}">
        <p14:creationId xmlns:p14="http://schemas.microsoft.com/office/powerpoint/2010/main" val="409681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EA9832-4D1E-41BF-9A1E-853A5E48E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093" y="0"/>
            <a:ext cx="8939813" cy="6858000"/>
          </a:xfrm>
          <a:prstGeom prst="rect">
            <a:avLst/>
          </a:prstGeom>
        </p:spPr>
      </p:pic>
    </p:spTree>
    <p:extLst>
      <p:ext uri="{BB962C8B-B14F-4D97-AF65-F5344CB8AC3E}">
        <p14:creationId xmlns:p14="http://schemas.microsoft.com/office/powerpoint/2010/main" val="412210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E92745-21AC-42E7-BB2F-DF57C06D3FDC}"/>
              </a:ext>
            </a:extLst>
          </p:cNvPr>
          <p:cNvSpPr txBox="1"/>
          <p:nvPr/>
        </p:nvSpPr>
        <p:spPr>
          <a:xfrm>
            <a:off x="3743417" y="183272"/>
            <a:ext cx="5690587" cy="1323439"/>
          </a:xfrm>
          <a:prstGeom prst="rect">
            <a:avLst/>
          </a:prstGeom>
          <a:noFill/>
        </p:spPr>
        <p:txBody>
          <a:bodyPr wrap="square" rtlCol="0">
            <a:spAutoFit/>
          </a:bodyPr>
          <a:lstStyle/>
          <a:p>
            <a:r>
              <a:rPr lang="en-IN" sz="4000" u="sng" dirty="0">
                <a:effectLst>
                  <a:outerShdw blurRad="38100" dist="38100" dir="2700000" algn="tl">
                    <a:srgbClr val="000000">
                      <a:alpha val="43137"/>
                    </a:srgbClr>
                  </a:outerShdw>
                </a:effectLst>
                <a:latin typeface="Arial Black" panose="020B0A04020102020204" pitchFamily="34" charset="0"/>
              </a:rPr>
              <a:t>SUBJECT LINE:</a:t>
            </a:r>
          </a:p>
          <a:p>
            <a:endParaRPr lang="en-IN" sz="4000" dirty="0"/>
          </a:p>
        </p:txBody>
      </p:sp>
      <p:sp>
        <p:nvSpPr>
          <p:cNvPr id="3" name="TextBox 2">
            <a:extLst>
              <a:ext uri="{FF2B5EF4-FFF2-40B4-BE49-F238E27FC236}">
                <a16:creationId xmlns:a16="http://schemas.microsoft.com/office/drawing/2014/main" id="{D5F5F4CE-3DFF-489D-865F-5F6C627D8767}"/>
              </a:ext>
            </a:extLst>
          </p:cNvPr>
          <p:cNvSpPr txBox="1"/>
          <p:nvPr/>
        </p:nvSpPr>
        <p:spPr>
          <a:xfrm>
            <a:off x="2474650" y="1004539"/>
            <a:ext cx="7242700" cy="646331"/>
          </a:xfrm>
          <a:prstGeom prst="rect">
            <a:avLst/>
          </a:prstGeom>
          <a:noFill/>
        </p:spPr>
        <p:txBody>
          <a:bodyPr wrap="square" rtlCol="0">
            <a:spAutoFit/>
          </a:bodyPr>
          <a:lstStyle/>
          <a:p>
            <a:r>
              <a:rPr lang="en-IN" sz="3600" dirty="0">
                <a:latin typeface="Arial" panose="020B0604020202020204" pitchFamily="34" charset="0"/>
                <a:cs typeface="Arial" panose="020B0604020202020204" pitchFamily="34" charset="0"/>
              </a:rPr>
              <a:t>USE AND ABUSE OF ALCOHOL.</a:t>
            </a:r>
          </a:p>
        </p:txBody>
      </p:sp>
      <p:sp>
        <p:nvSpPr>
          <p:cNvPr id="5" name="TextBox 4">
            <a:extLst>
              <a:ext uri="{FF2B5EF4-FFF2-40B4-BE49-F238E27FC236}">
                <a16:creationId xmlns:a16="http://schemas.microsoft.com/office/drawing/2014/main" id="{9BB2A1B2-C6C2-446A-B421-19D7EA85806A}"/>
              </a:ext>
            </a:extLst>
          </p:cNvPr>
          <p:cNvSpPr txBox="1"/>
          <p:nvPr/>
        </p:nvSpPr>
        <p:spPr>
          <a:xfrm>
            <a:off x="361025" y="2703016"/>
            <a:ext cx="10807084" cy="415498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Group  3 ,The presentation of our group which is the group 3 was conducted on July 11 at evening 3:30pm . The members of our group were </a:t>
            </a:r>
            <a:r>
              <a:rPr lang="en-US" sz="2400" dirty="0" err="1">
                <a:latin typeface="Arial" panose="020B0604020202020204" pitchFamily="34" charset="0"/>
                <a:cs typeface="Arial" panose="020B0604020202020204" pitchFamily="34" charset="0"/>
              </a:rPr>
              <a:t>Shahana</a:t>
            </a:r>
            <a:r>
              <a:rPr lang="en-US" sz="2400" dirty="0">
                <a:latin typeface="Arial" panose="020B0604020202020204" pitchFamily="34" charset="0"/>
                <a:cs typeface="Arial" panose="020B0604020202020204" pitchFamily="34" charset="0"/>
              </a:rPr>
              <a:t> , Anson Roy, </a:t>
            </a:r>
            <a:r>
              <a:rPr lang="en-US" sz="2400" dirty="0" err="1">
                <a:latin typeface="Arial" panose="020B0604020202020204" pitchFamily="34" charset="0"/>
                <a:cs typeface="Arial" panose="020B0604020202020204" pitchFamily="34" charset="0"/>
              </a:rPr>
              <a:t>Akshita</a:t>
            </a:r>
            <a:r>
              <a:rPr lang="en-US" sz="2400" dirty="0">
                <a:latin typeface="Arial" panose="020B0604020202020204" pitchFamily="34" charset="0"/>
                <a:cs typeface="Arial" panose="020B0604020202020204" pitchFamily="34" charset="0"/>
              </a:rPr>
              <a:t>, Gayatri and </a:t>
            </a:r>
            <a:r>
              <a:rPr lang="en-US" sz="2400" dirty="0" err="1">
                <a:latin typeface="Arial" panose="020B0604020202020204" pitchFamily="34" charset="0"/>
                <a:cs typeface="Arial" panose="020B0604020202020204" pitchFamily="34" charset="0"/>
              </a:rPr>
              <a:t>adhitya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preman</a:t>
            </a:r>
            <a:r>
              <a:rPr lang="en-US" sz="2400" dirty="0">
                <a:latin typeface="Arial" panose="020B0604020202020204" pitchFamily="34" charset="0"/>
                <a:cs typeface="Arial" panose="020B0604020202020204" pitchFamily="34" charset="0"/>
              </a:rPr>
              <a:t>. Our group mainly focused on use and abuse of </a:t>
            </a:r>
            <a:r>
              <a:rPr lang="en-US" sz="2400" dirty="0" err="1">
                <a:latin typeface="Arial" panose="020B0604020202020204" pitchFamily="34" charset="0"/>
                <a:cs typeface="Arial" panose="020B0604020202020204" pitchFamily="34" charset="0"/>
              </a:rPr>
              <a:t>alcohol.Our</a:t>
            </a:r>
            <a:r>
              <a:rPr lang="en-US" sz="2400" dirty="0">
                <a:latin typeface="Arial" panose="020B0604020202020204" pitchFamily="34" charset="0"/>
                <a:cs typeface="Arial" panose="020B0604020202020204" pitchFamily="34" charset="0"/>
              </a:rPr>
              <a:t> group focused on journals and questionnaires . The questionnaires were conducted using online method . </a:t>
            </a:r>
            <a:r>
              <a:rPr lang="en-US" sz="2400" dirty="0" err="1">
                <a:latin typeface="Arial" panose="020B0604020202020204" pitchFamily="34" charset="0"/>
                <a:cs typeface="Arial" panose="020B0604020202020204" pitchFamily="34" charset="0"/>
              </a:rPr>
              <a:t>Shahana</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Adhitya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preman</a:t>
            </a:r>
            <a:r>
              <a:rPr lang="en-US" sz="2400" dirty="0">
                <a:latin typeface="Arial" panose="020B0604020202020204" pitchFamily="34" charset="0"/>
                <a:cs typeface="Arial" panose="020B0604020202020204" pitchFamily="34" charset="0"/>
              </a:rPr>
              <a:t> prepared the questions and conducted the questionnaire. Journal analysis was mainly done by </a:t>
            </a:r>
            <a:r>
              <a:rPr lang="en-US" sz="2400" dirty="0" err="1">
                <a:latin typeface="Arial" panose="020B0604020202020204" pitchFamily="34" charset="0"/>
                <a:cs typeface="Arial" panose="020B0604020202020204" pitchFamily="34" charset="0"/>
              </a:rPr>
              <a:t>Akshita</a:t>
            </a:r>
            <a:r>
              <a:rPr lang="en-US" sz="2400" dirty="0">
                <a:latin typeface="Arial" panose="020B0604020202020204" pitchFamily="34" charset="0"/>
                <a:cs typeface="Arial" panose="020B0604020202020204" pitchFamily="34" charset="0"/>
              </a:rPr>
              <a:t> , Gayathri and Anson. The PG student </a:t>
            </a:r>
            <a:r>
              <a:rPr lang="en-US" sz="2400" dirty="0" err="1">
                <a:latin typeface="Arial" panose="020B0604020202020204" pitchFamily="34" charset="0"/>
                <a:cs typeface="Arial" panose="020B0604020202020204" pitchFamily="34" charset="0"/>
              </a:rPr>
              <a:t>Andriya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joshy</a:t>
            </a:r>
            <a:r>
              <a:rPr lang="en-US" sz="2400" dirty="0">
                <a:latin typeface="Arial" panose="020B0604020202020204" pitchFamily="34" charset="0"/>
                <a:cs typeface="Arial" panose="020B0604020202020204" pitchFamily="34" charset="0"/>
              </a:rPr>
              <a:t> who was assigned to us as our mentor also provided us with assistance during each step we took . The introduction portion was given to Anson Roy which mainly spoke about the main terms and its effects.</a:t>
            </a:r>
            <a:endParaRPr lang="en-IN"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3AFA81-2929-46BD-BAF8-E79EC0C7063B}"/>
              </a:ext>
            </a:extLst>
          </p:cNvPr>
          <p:cNvSpPr txBox="1"/>
          <p:nvPr/>
        </p:nvSpPr>
        <p:spPr>
          <a:xfrm>
            <a:off x="4742895" y="1850971"/>
            <a:ext cx="6094520" cy="707886"/>
          </a:xfrm>
          <a:prstGeom prst="rect">
            <a:avLst/>
          </a:prstGeom>
          <a:noFill/>
        </p:spPr>
        <p:txBody>
          <a:bodyPr wrap="square">
            <a:spAutoFit/>
          </a:bodyPr>
          <a:lstStyle/>
          <a:p>
            <a:r>
              <a:rPr lang="en-US" sz="4000" dirty="0">
                <a:latin typeface="Arial" panose="020B0604020202020204" pitchFamily="34" charset="0"/>
                <a:cs typeface="Arial" panose="020B0604020202020204" pitchFamily="34" charset="0"/>
              </a:rPr>
              <a:t> </a:t>
            </a:r>
            <a:r>
              <a:rPr lang="en-US"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a:t>
            </a:r>
          </a:p>
        </p:txBody>
      </p:sp>
    </p:spTree>
    <p:extLst>
      <p:ext uri="{BB962C8B-B14F-4D97-AF65-F5344CB8AC3E}">
        <p14:creationId xmlns:p14="http://schemas.microsoft.com/office/powerpoint/2010/main" val="147324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3C7C5D-27A0-4CC5-8BE7-4A515FE701BC}"/>
              </a:ext>
            </a:extLst>
          </p:cNvPr>
          <p:cNvSpPr txBox="1"/>
          <p:nvPr/>
        </p:nvSpPr>
        <p:spPr>
          <a:xfrm>
            <a:off x="710215" y="159798"/>
            <a:ext cx="9170632" cy="6494085"/>
          </a:xfrm>
          <a:prstGeom prst="rect">
            <a:avLst/>
          </a:prstGeom>
          <a:noFill/>
        </p:spPr>
        <p:txBody>
          <a:bodyPr wrap="square">
            <a:spAutoFit/>
          </a:bodyPr>
          <a:lstStyle/>
          <a:p>
            <a:r>
              <a:rPr lang="en-US" sz="3200" dirty="0" err="1">
                <a:latin typeface="Arial" panose="020B0604020202020204" pitchFamily="34" charset="0"/>
                <a:cs typeface="Arial" panose="020B0604020202020204" pitchFamily="34" charset="0"/>
              </a:rPr>
              <a:t>Akshita</a:t>
            </a:r>
            <a:r>
              <a:rPr lang="en-US" sz="3200" dirty="0">
                <a:latin typeface="Arial" panose="020B0604020202020204" pitchFamily="34" charset="0"/>
                <a:cs typeface="Arial" panose="020B0604020202020204" pitchFamily="34" charset="0"/>
              </a:rPr>
              <a:t> spoke on journal analysis which mainly consisted of four main journals . Gayathri mainly discussed on the objective and methodology and </a:t>
            </a:r>
            <a:r>
              <a:rPr lang="en-US" sz="3200" dirty="0" err="1">
                <a:latin typeface="Arial" panose="020B0604020202020204" pitchFamily="34" charset="0"/>
                <a:cs typeface="Arial" panose="020B0604020202020204" pitchFamily="34" charset="0"/>
              </a:rPr>
              <a:t>Shahana</a:t>
            </a:r>
            <a:r>
              <a:rPr lang="en-US" sz="3200" dirty="0">
                <a:latin typeface="Arial" panose="020B0604020202020204" pitchFamily="34" charset="0"/>
                <a:cs typeface="Arial" panose="020B0604020202020204" pitchFamily="34" charset="0"/>
              </a:rPr>
              <a:t> took the take on result and conclusion. Adithya </a:t>
            </a:r>
            <a:r>
              <a:rPr lang="en-US" sz="3200" dirty="0" err="1">
                <a:latin typeface="Arial" panose="020B0604020202020204" pitchFamily="34" charset="0"/>
                <a:cs typeface="Arial" panose="020B0604020202020204" pitchFamily="34" charset="0"/>
              </a:rPr>
              <a:t>preman</a:t>
            </a:r>
            <a:r>
              <a:rPr lang="en-US" sz="3200" dirty="0">
                <a:latin typeface="Arial" panose="020B0604020202020204" pitchFamily="34" charset="0"/>
                <a:cs typeface="Arial" panose="020B0604020202020204" pitchFamily="34" charset="0"/>
              </a:rPr>
              <a:t> took over the technical side and assisted us with the presentation.      The presentation lasted for half and hour in the presence of the teachers of psychology department and the students of the psychology department. We extend our heartfelt gratitude towards Dr </a:t>
            </a:r>
            <a:r>
              <a:rPr lang="en-US" sz="3200" dirty="0" err="1">
                <a:latin typeface="Arial" panose="020B0604020202020204" pitchFamily="34" charset="0"/>
                <a:cs typeface="Arial" panose="020B0604020202020204" pitchFamily="34" charset="0"/>
              </a:rPr>
              <a:t>Milu</a:t>
            </a:r>
            <a:r>
              <a:rPr lang="en-US" sz="3200" dirty="0">
                <a:latin typeface="Arial" panose="020B0604020202020204" pitchFamily="34" charset="0"/>
                <a:cs typeface="Arial" panose="020B0604020202020204" pitchFamily="34" charset="0"/>
              </a:rPr>
              <a:t> ma'am ,the head of psychology department and our class teacher Dr </a:t>
            </a:r>
            <a:r>
              <a:rPr lang="en-US" sz="3200" dirty="0" err="1">
                <a:latin typeface="Arial" panose="020B0604020202020204" pitchFamily="34" charset="0"/>
                <a:cs typeface="Arial" panose="020B0604020202020204" pitchFamily="34" charset="0"/>
              </a:rPr>
              <a:t>Sreelakshmi</a:t>
            </a:r>
            <a:r>
              <a:rPr lang="en-US" sz="3200" dirty="0">
                <a:latin typeface="Arial" panose="020B0604020202020204" pitchFamily="34" charset="0"/>
                <a:cs typeface="Arial" panose="020B0604020202020204" pitchFamily="34" charset="0"/>
              </a:rPr>
              <a:t> ma'am for giving us this opportunity. </a:t>
            </a: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5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08925D-2FE0-49C4-81C2-4D56271CB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544" y="337349"/>
            <a:ext cx="3710867" cy="2783150"/>
          </a:xfrm>
          <a:prstGeom prst="rect">
            <a:avLst/>
          </a:prstGeom>
        </p:spPr>
      </p:pic>
      <p:pic>
        <p:nvPicPr>
          <p:cNvPr id="9" name="Picture 8">
            <a:extLst>
              <a:ext uri="{FF2B5EF4-FFF2-40B4-BE49-F238E27FC236}">
                <a16:creationId xmlns:a16="http://schemas.microsoft.com/office/drawing/2014/main" id="{0A68B5F2-3A05-42F5-B8B7-696F47C87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89" y="3429000"/>
            <a:ext cx="3710867" cy="2783150"/>
          </a:xfrm>
          <a:prstGeom prst="rect">
            <a:avLst/>
          </a:prstGeom>
        </p:spPr>
      </p:pic>
      <p:pic>
        <p:nvPicPr>
          <p:cNvPr id="13" name="Picture 12">
            <a:extLst>
              <a:ext uri="{FF2B5EF4-FFF2-40B4-BE49-F238E27FC236}">
                <a16:creationId xmlns:a16="http://schemas.microsoft.com/office/drawing/2014/main" id="{2E2B4F18-4B5A-44C6-917F-7EE74E3F0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38" y="337350"/>
            <a:ext cx="3710865" cy="2783149"/>
          </a:xfrm>
          <a:prstGeom prst="rect">
            <a:avLst/>
          </a:prstGeom>
        </p:spPr>
      </p:pic>
      <p:pic>
        <p:nvPicPr>
          <p:cNvPr id="15" name="Picture 14">
            <a:extLst>
              <a:ext uri="{FF2B5EF4-FFF2-40B4-BE49-F238E27FC236}">
                <a16:creationId xmlns:a16="http://schemas.microsoft.com/office/drawing/2014/main" id="{C839714B-FFEB-45A5-906D-F9EE990E2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4397" y="3429000"/>
            <a:ext cx="3710865" cy="2783149"/>
          </a:xfrm>
          <a:prstGeom prst="rect">
            <a:avLst/>
          </a:prstGeom>
        </p:spPr>
      </p:pic>
      <p:pic>
        <p:nvPicPr>
          <p:cNvPr id="17" name="Picture 16">
            <a:extLst>
              <a:ext uri="{FF2B5EF4-FFF2-40B4-BE49-F238E27FC236}">
                <a16:creationId xmlns:a16="http://schemas.microsoft.com/office/drawing/2014/main" id="{4B39EE1A-D833-4740-8067-CBE4B0C98D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4395" y="337349"/>
            <a:ext cx="3710867" cy="2783149"/>
          </a:xfrm>
          <a:prstGeom prst="rect">
            <a:avLst/>
          </a:prstGeom>
        </p:spPr>
      </p:pic>
      <p:pic>
        <p:nvPicPr>
          <p:cNvPr id="18" name="Picture 17">
            <a:extLst>
              <a:ext uri="{FF2B5EF4-FFF2-40B4-BE49-F238E27FC236}">
                <a16:creationId xmlns:a16="http://schemas.microsoft.com/office/drawing/2014/main" id="{DB42364F-2092-437F-8946-7B1C05ED81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9544" y="3429000"/>
            <a:ext cx="3841065" cy="2783149"/>
          </a:xfrm>
          <a:prstGeom prst="rect">
            <a:avLst/>
          </a:prstGeom>
        </p:spPr>
      </p:pic>
    </p:spTree>
    <p:extLst>
      <p:ext uri="{BB962C8B-B14F-4D97-AF65-F5344CB8AC3E}">
        <p14:creationId xmlns:p14="http://schemas.microsoft.com/office/powerpoint/2010/main" val="384133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31E00D-143A-429C-A5BB-E3D540EE96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381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242</Words>
  <Application>Microsoft Office PowerPoint</Application>
  <PresentationFormat>Widescreen</PresentationFormat>
  <Paragraphs>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SHAHANA PH</dc:creator>
  <cp:lastModifiedBy>SHAHANA PH</cp:lastModifiedBy>
  <cp:revision>3</cp:revision>
  <dcterms:created xsi:type="dcterms:W3CDTF">2022-08-21T08:01:27Z</dcterms:created>
  <dcterms:modified xsi:type="dcterms:W3CDTF">2022-08-22T02:01:23Z</dcterms:modified>
</cp:coreProperties>
</file>