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50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4DD334-AA4C-4BD3-8F0E-D9457927657F}" type="doc">
      <dgm:prSet loTypeId="urn:microsoft.com/office/officeart/2005/8/layout/process2" loCatId="process" qsTypeId="urn:microsoft.com/office/officeart/2005/8/quickstyle/simple1" qsCatId="simple" csTypeId="urn:microsoft.com/office/officeart/2005/8/colors/accent1_2" csCatId="accent1" phldr="1"/>
      <dgm:spPr/>
    </dgm:pt>
    <dgm:pt modelId="{422B4774-7D6C-44E2-8A29-8DC64563234E}">
      <dgm:prSet phldrT="[Text]"/>
      <dgm:spPr/>
      <dgm:t>
        <a:bodyPr/>
        <a:lstStyle/>
        <a:p>
          <a:r>
            <a:rPr lang="en-IN"/>
            <a:t>CHAIRPERSON</a:t>
          </a:r>
        </a:p>
      </dgm:t>
    </dgm:pt>
    <dgm:pt modelId="{B14A99A4-2880-403B-AA29-E567300D2E5E}" type="parTrans" cxnId="{264C3367-E326-40E7-BEBB-AF67D3306E91}">
      <dgm:prSet/>
      <dgm:spPr/>
      <dgm:t>
        <a:bodyPr/>
        <a:lstStyle/>
        <a:p>
          <a:endParaRPr lang="en-IN"/>
        </a:p>
      </dgm:t>
    </dgm:pt>
    <dgm:pt modelId="{CACFCFD5-386B-406B-9FBE-ED5A60E4A294}" type="sibTrans" cxnId="{264C3367-E326-40E7-BEBB-AF67D3306E91}">
      <dgm:prSet/>
      <dgm:spPr/>
      <dgm:t>
        <a:bodyPr/>
        <a:lstStyle/>
        <a:p>
          <a:endParaRPr lang="en-IN"/>
        </a:p>
      </dgm:t>
    </dgm:pt>
    <dgm:pt modelId="{0313BA8A-341B-41BE-9D30-F3896F8E5A8B}">
      <dgm:prSet phldrT="[Text]"/>
      <dgm:spPr/>
      <dgm:t>
        <a:bodyPr/>
        <a:lstStyle/>
        <a:p>
          <a:r>
            <a:rPr lang="en-IN"/>
            <a:t>VICE CHAIRPERSON</a:t>
          </a:r>
        </a:p>
      </dgm:t>
    </dgm:pt>
    <dgm:pt modelId="{D9C3E832-CD6D-42CA-A89D-E61DC21148C5}" type="parTrans" cxnId="{32B1572C-821E-44B9-B488-DE64DF68AAB2}">
      <dgm:prSet/>
      <dgm:spPr/>
      <dgm:t>
        <a:bodyPr/>
        <a:lstStyle/>
        <a:p>
          <a:endParaRPr lang="en-IN"/>
        </a:p>
      </dgm:t>
    </dgm:pt>
    <dgm:pt modelId="{4669828D-9811-40E4-ABE7-A4E061B555E0}" type="sibTrans" cxnId="{32B1572C-821E-44B9-B488-DE64DF68AAB2}">
      <dgm:prSet/>
      <dgm:spPr/>
      <dgm:t>
        <a:bodyPr/>
        <a:lstStyle/>
        <a:p>
          <a:endParaRPr lang="en-IN"/>
        </a:p>
      </dgm:t>
    </dgm:pt>
    <dgm:pt modelId="{8701ACE5-C9F9-4BDF-AC1C-6194050ED131}">
      <dgm:prSet phldrT="[Text]"/>
      <dgm:spPr/>
      <dgm:t>
        <a:bodyPr/>
        <a:lstStyle/>
        <a:p>
          <a:r>
            <a:rPr lang="en-IN"/>
            <a:t>SPECIAL INVITEES</a:t>
          </a:r>
        </a:p>
      </dgm:t>
    </dgm:pt>
    <dgm:pt modelId="{3CF3BFA4-BB0C-4B8A-976D-F45AB8728F13}" type="parTrans" cxnId="{68FF7DA3-0D85-4C1E-A488-EE0C122764F0}">
      <dgm:prSet/>
      <dgm:spPr/>
      <dgm:t>
        <a:bodyPr/>
        <a:lstStyle/>
        <a:p>
          <a:endParaRPr lang="en-IN"/>
        </a:p>
      </dgm:t>
    </dgm:pt>
    <dgm:pt modelId="{B314C5DA-76AC-4729-89C0-E671EBBB3A8A}" type="sibTrans" cxnId="{68FF7DA3-0D85-4C1E-A488-EE0C122764F0}">
      <dgm:prSet/>
      <dgm:spPr/>
      <dgm:t>
        <a:bodyPr/>
        <a:lstStyle/>
        <a:p>
          <a:endParaRPr lang="en-IN"/>
        </a:p>
      </dgm:t>
    </dgm:pt>
    <dgm:pt modelId="{12143713-BBDA-4A82-BE44-10F9C84AA05C}">
      <dgm:prSet/>
      <dgm:spPr/>
      <dgm:t>
        <a:bodyPr/>
        <a:lstStyle/>
        <a:p>
          <a:r>
            <a:rPr lang="en-IN"/>
            <a:t>FULL TIME MEMBERS</a:t>
          </a:r>
        </a:p>
      </dgm:t>
    </dgm:pt>
    <dgm:pt modelId="{E3AC219E-91B4-491F-ADEF-89C3EFF35573}" type="parTrans" cxnId="{962F819F-198A-410B-9125-8095AB24392A}">
      <dgm:prSet/>
      <dgm:spPr/>
      <dgm:t>
        <a:bodyPr/>
        <a:lstStyle/>
        <a:p>
          <a:endParaRPr lang="en-IN"/>
        </a:p>
      </dgm:t>
    </dgm:pt>
    <dgm:pt modelId="{CB2F3C04-6686-46A8-A8AC-DE1AAE68E9BB}" type="sibTrans" cxnId="{962F819F-198A-410B-9125-8095AB24392A}">
      <dgm:prSet/>
      <dgm:spPr/>
      <dgm:t>
        <a:bodyPr/>
        <a:lstStyle/>
        <a:p>
          <a:endParaRPr lang="en-IN"/>
        </a:p>
      </dgm:t>
    </dgm:pt>
    <dgm:pt modelId="{A0019B14-9186-4888-BDD4-ABCEE6FA4B40}">
      <dgm:prSet/>
      <dgm:spPr/>
      <dgm:t>
        <a:bodyPr/>
        <a:lstStyle/>
        <a:p>
          <a:r>
            <a:rPr lang="en-IN"/>
            <a:t>EX-OFFICIO MEMBERS</a:t>
          </a:r>
        </a:p>
      </dgm:t>
    </dgm:pt>
    <dgm:pt modelId="{2042755E-7ADD-40D0-AB8D-6E333521B012}" type="parTrans" cxnId="{A386224B-05F1-4CF2-8722-597FFB4E173B}">
      <dgm:prSet/>
      <dgm:spPr/>
      <dgm:t>
        <a:bodyPr/>
        <a:lstStyle/>
        <a:p>
          <a:endParaRPr lang="en-IN"/>
        </a:p>
      </dgm:t>
    </dgm:pt>
    <dgm:pt modelId="{4B14EABF-ABB3-4749-90CD-876794E2543F}" type="sibTrans" cxnId="{A386224B-05F1-4CF2-8722-597FFB4E173B}">
      <dgm:prSet/>
      <dgm:spPr/>
      <dgm:t>
        <a:bodyPr/>
        <a:lstStyle/>
        <a:p>
          <a:endParaRPr lang="en-IN"/>
        </a:p>
      </dgm:t>
    </dgm:pt>
    <dgm:pt modelId="{11F903AD-3455-4CBA-A78A-A67DC4B49CF7}">
      <dgm:prSet/>
      <dgm:spPr/>
      <dgm:t>
        <a:bodyPr/>
        <a:lstStyle/>
        <a:p>
          <a:r>
            <a:rPr lang="en-IN"/>
            <a:t>CHIEF EXECUTIVE OFFICER</a:t>
          </a:r>
        </a:p>
      </dgm:t>
    </dgm:pt>
    <dgm:pt modelId="{E0A4D21B-DB28-4E3F-B8A8-9BC378C3FAF8}" type="parTrans" cxnId="{59EC9EBB-D7B7-45D6-BA58-01A56F9170D7}">
      <dgm:prSet/>
      <dgm:spPr/>
      <dgm:t>
        <a:bodyPr/>
        <a:lstStyle/>
        <a:p>
          <a:endParaRPr lang="en-IN"/>
        </a:p>
      </dgm:t>
    </dgm:pt>
    <dgm:pt modelId="{00ECF01D-615A-4C9C-838A-BE8107CB7C0A}" type="sibTrans" cxnId="{59EC9EBB-D7B7-45D6-BA58-01A56F9170D7}">
      <dgm:prSet/>
      <dgm:spPr/>
      <dgm:t>
        <a:bodyPr/>
        <a:lstStyle/>
        <a:p>
          <a:endParaRPr lang="en-IN"/>
        </a:p>
      </dgm:t>
    </dgm:pt>
    <dgm:pt modelId="{C272E273-1C10-4140-B959-497ACFAB5966}">
      <dgm:prSet/>
      <dgm:spPr/>
      <dgm:t>
        <a:bodyPr/>
        <a:lstStyle/>
        <a:p>
          <a:r>
            <a:rPr lang="en-IN"/>
            <a:t>PART TIME MEMBERS</a:t>
          </a:r>
        </a:p>
      </dgm:t>
    </dgm:pt>
    <dgm:pt modelId="{D3E496B0-8DB7-4BEC-91D7-612FA93ECDF0}" type="parTrans" cxnId="{ECA18B54-6AEE-4C70-A012-B241583A62A8}">
      <dgm:prSet/>
      <dgm:spPr/>
      <dgm:t>
        <a:bodyPr/>
        <a:lstStyle/>
        <a:p>
          <a:endParaRPr lang="en-IN"/>
        </a:p>
      </dgm:t>
    </dgm:pt>
    <dgm:pt modelId="{49E7763D-9CC9-4EBE-A3D5-9B97CB2DE289}" type="sibTrans" cxnId="{ECA18B54-6AEE-4C70-A012-B241583A62A8}">
      <dgm:prSet/>
      <dgm:spPr/>
      <dgm:t>
        <a:bodyPr/>
        <a:lstStyle/>
        <a:p>
          <a:endParaRPr lang="en-IN"/>
        </a:p>
      </dgm:t>
    </dgm:pt>
    <dgm:pt modelId="{0856B76E-2A91-4696-9C30-9FA483F3D41C}">
      <dgm:prSet/>
      <dgm:spPr/>
      <dgm:t>
        <a:bodyPr/>
        <a:lstStyle/>
        <a:p>
          <a:r>
            <a:rPr lang="en-IN"/>
            <a:t>GOVERNING COUNCIL</a:t>
          </a:r>
        </a:p>
      </dgm:t>
    </dgm:pt>
    <dgm:pt modelId="{D172C8BC-367F-46DD-84A9-EB9B1BF140CE}" type="parTrans" cxnId="{E4EC2E3E-F356-44E1-ABFF-7DC569E3289C}">
      <dgm:prSet/>
      <dgm:spPr/>
      <dgm:t>
        <a:bodyPr/>
        <a:lstStyle/>
        <a:p>
          <a:endParaRPr lang="en-IN"/>
        </a:p>
      </dgm:t>
    </dgm:pt>
    <dgm:pt modelId="{240A830E-A6AF-444C-B4DA-F269265121EB}" type="sibTrans" cxnId="{E4EC2E3E-F356-44E1-ABFF-7DC569E3289C}">
      <dgm:prSet/>
      <dgm:spPr/>
      <dgm:t>
        <a:bodyPr/>
        <a:lstStyle/>
        <a:p>
          <a:endParaRPr lang="en-IN"/>
        </a:p>
      </dgm:t>
    </dgm:pt>
    <dgm:pt modelId="{4697A1EA-2640-48EB-8EDB-CFA63A8D0A01}">
      <dgm:prSet/>
      <dgm:spPr/>
      <dgm:t>
        <a:bodyPr/>
        <a:lstStyle/>
        <a:p>
          <a:r>
            <a:rPr lang="en-IN"/>
            <a:t>REGIONAL COUNCIL</a:t>
          </a:r>
        </a:p>
      </dgm:t>
    </dgm:pt>
    <dgm:pt modelId="{F5A56267-FE13-4024-AE57-A6CABB954438}" type="parTrans" cxnId="{D6154F27-DF3C-4426-9FE8-F2E5B44F5E88}">
      <dgm:prSet/>
      <dgm:spPr/>
      <dgm:t>
        <a:bodyPr/>
        <a:lstStyle/>
        <a:p>
          <a:endParaRPr lang="en-IN"/>
        </a:p>
      </dgm:t>
    </dgm:pt>
    <dgm:pt modelId="{C2FA66C9-5C92-41D7-8734-EB9199BB7078}" type="sibTrans" cxnId="{D6154F27-DF3C-4426-9FE8-F2E5B44F5E88}">
      <dgm:prSet/>
      <dgm:spPr/>
      <dgm:t>
        <a:bodyPr/>
        <a:lstStyle/>
        <a:p>
          <a:endParaRPr lang="en-IN"/>
        </a:p>
      </dgm:t>
    </dgm:pt>
    <dgm:pt modelId="{19ABC65F-A97F-43EB-B51B-D60B0B49DB05}" type="pres">
      <dgm:prSet presAssocID="{1A4DD334-AA4C-4BD3-8F0E-D9457927657F}" presName="linearFlow" presStyleCnt="0">
        <dgm:presLayoutVars>
          <dgm:resizeHandles val="exact"/>
        </dgm:presLayoutVars>
      </dgm:prSet>
      <dgm:spPr/>
    </dgm:pt>
    <dgm:pt modelId="{2ABF7A85-C72D-401E-BCF5-A4DBD5892B73}" type="pres">
      <dgm:prSet presAssocID="{422B4774-7D6C-44E2-8A29-8DC64563234E}" presName="node" presStyleLbl="node1" presStyleIdx="0" presStyleCnt="9">
        <dgm:presLayoutVars>
          <dgm:bulletEnabled val="1"/>
        </dgm:presLayoutVars>
      </dgm:prSet>
      <dgm:spPr/>
      <dgm:t>
        <a:bodyPr/>
        <a:lstStyle/>
        <a:p>
          <a:endParaRPr lang="en-IN"/>
        </a:p>
      </dgm:t>
    </dgm:pt>
    <dgm:pt modelId="{5AB8B95A-D7DD-46A6-99EC-FACD061D7131}" type="pres">
      <dgm:prSet presAssocID="{CACFCFD5-386B-406B-9FBE-ED5A60E4A294}" presName="sibTrans" presStyleLbl="sibTrans2D1" presStyleIdx="0" presStyleCnt="8" custAng="21124614" custScaleX="88500" custScaleY="115610" custLinFactNeighborX="8161" custLinFactNeighborY="23931"/>
      <dgm:spPr/>
      <dgm:t>
        <a:bodyPr/>
        <a:lstStyle/>
        <a:p>
          <a:endParaRPr lang="en-IN"/>
        </a:p>
      </dgm:t>
    </dgm:pt>
    <dgm:pt modelId="{C08C9E26-1DB7-4F27-8171-81AAF7F29862}" type="pres">
      <dgm:prSet presAssocID="{CACFCFD5-386B-406B-9FBE-ED5A60E4A294}" presName="connectorText" presStyleLbl="sibTrans2D1" presStyleIdx="0" presStyleCnt="8"/>
      <dgm:spPr/>
      <dgm:t>
        <a:bodyPr/>
        <a:lstStyle/>
        <a:p>
          <a:endParaRPr lang="en-IN"/>
        </a:p>
      </dgm:t>
    </dgm:pt>
    <dgm:pt modelId="{AF69CDB5-A190-41FB-B2EA-E25787DFA4EF}" type="pres">
      <dgm:prSet presAssocID="{0856B76E-2A91-4696-9C30-9FA483F3D41C}" presName="node" presStyleLbl="node1" presStyleIdx="1" presStyleCnt="9" custLinFactX="-74755" custLinFactY="60378" custLinFactNeighborX="-100000" custLinFactNeighborY="100000">
        <dgm:presLayoutVars>
          <dgm:bulletEnabled val="1"/>
        </dgm:presLayoutVars>
      </dgm:prSet>
      <dgm:spPr/>
      <dgm:t>
        <a:bodyPr/>
        <a:lstStyle/>
        <a:p>
          <a:endParaRPr lang="en-IN"/>
        </a:p>
      </dgm:t>
    </dgm:pt>
    <dgm:pt modelId="{4981F4A1-18BA-47BD-8087-35334A014700}" type="pres">
      <dgm:prSet presAssocID="{240A830E-A6AF-444C-B4DA-F269265121EB}" presName="sibTrans" presStyleLbl="sibTrans2D1" presStyleIdx="1" presStyleCnt="8" custAng="5397436" custScaleX="60446" custScaleY="140814" custLinFactY="-4087" custLinFactNeighborX="1795" custLinFactNeighborY="-100000"/>
      <dgm:spPr/>
      <dgm:t>
        <a:bodyPr/>
        <a:lstStyle/>
        <a:p>
          <a:endParaRPr lang="en-IN"/>
        </a:p>
      </dgm:t>
    </dgm:pt>
    <dgm:pt modelId="{DA2CAFA7-8DA1-4A0A-8F20-5BD32507DD15}" type="pres">
      <dgm:prSet presAssocID="{240A830E-A6AF-444C-B4DA-F269265121EB}" presName="connectorText" presStyleLbl="sibTrans2D1" presStyleIdx="1" presStyleCnt="8"/>
      <dgm:spPr/>
      <dgm:t>
        <a:bodyPr/>
        <a:lstStyle/>
        <a:p>
          <a:endParaRPr lang="en-IN"/>
        </a:p>
      </dgm:t>
    </dgm:pt>
    <dgm:pt modelId="{48BCBAC0-332B-47ED-8333-79B147FD9CDF}" type="pres">
      <dgm:prSet presAssocID="{4697A1EA-2640-48EB-8EDB-CFA63A8D0A01}" presName="node" presStyleLbl="node1" presStyleIdx="2" presStyleCnt="9" custLinFactX="65449" custLinFactY="-9227" custLinFactNeighborX="100000" custLinFactNeighborY="-100000">
        <dgm:presLayoutVars>
          <dgm:bulletEnabled val="1"/>
        </dgm:presLayoutVars>
      </dgm:prSet>
      <dgm:spPr/>
      <dgm:t>
        <a:bodyPr/>
        <a:lstStyle/>
        <a:p>
          <a:endParaRPr lang="en-IN"/>
        </a:p>
      </dgm:t>
    </dgm:pt>
    <dgm:pt modelId="{6DE7C54B-7502-48D2-8082-98A5C6EE8953}" type="pres">
      <dgm:prSet presAssocID="{C2FA66C9-5C92-41D7-8734-EB9199BB7078}" presName="sibTrans" presStyleLbl="sibTrans2D1" presStyleIdx="2" presStyleCnt="8" custAng="15368191" custScaleX="100644" custScaleY="113054" custLinFactY="-200000" custLinFactNeighborX="-18574" custLinFactNeighborY="-248693"/>
      <dgm:spPr/>
      <dgm:t>
        <a:bodyPr/>
        <a:lstStyle/>
        <a:p>
          <a:endParaRPr lang="en-IN"/>
        </a:p>
      </dgm:t>
    </dgm:pt>
    <dgm:pt modelId="{A0C3B087-2A12-4FE7-AE07-05BCD374E058}" type="pres">
      <dgm:prSet presAssocID="{C2FA66C9-5C92-41D7-8734-EB9199BB7078}" presName="connectorText" presStyleLbl="sibTrans2D1" presStyleIdx="2" presStyleCnt="8"/>
      <dgm:spPr/>
      <dgm:t>
        <a:bodyPr/>
        <a:lstStyle/>
        <a:p>
          <a:endParaRPr lang="en-IN"/>
        </a:p>
      </dgm:t>
    </dgm:pt>
    <dgm:pt modelId="{A53260E5-6CAD-47A0-BE7B-473618ED7144}" type="pres">
      <dgm:prSet presAssocID="{0313BA8A-341B-41BE-9D30-F3896F8E5A8B}" presName="node" presStyleLbl="node1" presStyleIdx="3" presStyleCnt="9">
        <dgm:presLayoutVars>
          <dgm:bulletEnabled val="1"/>
        </dgm:presLayoutVars>
      </dgm:prSet>
      <dgm:spPr/>
      <dgm:t>
        <a:bodyPr/>
        <a:lstStyle/>
        <a:p>
          <a:endParaRPr lang="en-IN"/>
        </a:p>
      </dgm:t>
    </dgm:pt>
    <dgm:pt modelId="{5A42142E-EF02-4D5F-B952-1ACC4A583013}" type="pres">
      <dgm:prSet presAssocID="{4669828D-9811-40E4-ABE7-A4E061B555E0}" presName="sibTrans" presStyleLbl="sibTrans2D1" presStyleIdx="3" presStyleCnt="8"/>
      <dgm:spPr/>
      <dgm:t>
        <a:bodyPr/>
        <a:lstStyle/>
        <a:p>
          <a:endParaRPr lang="en-IN"/>
        </a:p>
      </dgm:t>
    </dgm:pt>
    <dgm:pt modelId="{408B275F-8E72-4EBB-AAFB-F3FCDB27F1B2}" type="pres">
      <dgm:prSet presAssocID="{4669828D-9811-40E4-ABE7-A4E061B555E0}" presName="connectorText" presStyleLbl="sibTrans2D1" presStyleIdx="3" presStyleCnt="8"/>
      <dgm:spPr/>
      <dgm:t>
        <a:bodyPr/>
        <a:lstStyle/>
        <a:p>
          <a:endParaRPr lang="en-IN"/>
        </a:p>
      </dgm:t>
    </dgm:pt>
    <dgm:pt modelId="{91FF8826-4A2C-4FB7-AEA7-5BDF9BA167FA}" type="pres">
      <dgm:prSet presAssocID="{12143713-BBDA-4A82-BE44-10F9C84AA05C}" presName="node" presStyleLbl="node1" presStyleIdx="4" presStyleCnt="9">
        <dgm:presLayoutVars>
          <dgm:bulletEnabled val="1"/>
        </dgm:presLayoutVars>
      </dgm:prSet>
      <dgm:spPr/>
      <dgm:t>
        <a:bodyPr/>
        <a:lstStyle/>
        <a:p>
          <a:endParaRPr lang="en-IN"/>
        </a:p>
      </dgm:t>
    </dgm:pt>
    <dgm:pt modelId="{0D3C24CF-A6CF-4134-A96E-CAF752EA7A2D}" type="pres">
      <dgm:prSet presAssocID="{CB2F3C04-6686-46A8-A8AC-DE1AAE68E9BB}" presName="sibTrans" presStyleLbl="sibTrans2D1" presStyleIdx="4" presStyleCnt="8"/>
      <dgm:spPr/>
      <dgm:t>
        <a:bodyPr/>
        <a:lstStyle/>
        <a:p>
          <a:endParaRPr lang="en-IN"/>
        </a:p>
      </dgm:t>
    </dgm:pt>
    <dgm:pt modelId="{A85EE228-5E92-42B6-B767-99D595FE91C7}" type="pres">
      <dgm:prSet presAssocID="{CB2F3C04-6686-46A8-A8AC-DE1AAE68E9BB}" presName="connectorText" presStyleLbl="sibTrans2D1" presStyleIdx="4" presStyleCnt="8"/>
      <dgm:spPr/>
      <dgm:t>
        <a:bodyPr/>
        <a:lstStyle/>
        <a:p>
          <a:endParaRPr lang="en-IN"/>
        </a:p>
      </dgm:t>
    </dgm:pt>
    <dgm:pt modelId="{2A142094-7A66-4DE9-9DC7-67816C43AA1C}" type="pres">
      <dgm:prSet presAssocID="{C272E273-1C10-4140-B959-497ACFAB5966}" presName="node" presStyleLbl="node1" presStyleIdx="5" presStyleCnt="9">
        <dgm:presLayoutVars>
          <dgm:bulletEnabled val="1"/>
        </dgm:presLayoutVars>
      </dgm:prSet>
      <dgm:spPr/>
      <dgm:t>
        <a:bodyPr/>
        <a:lstStyle/>
        <a:p>
          <a:endParaRPr lang="en-IN"/>
        </a:p>
      </dgm:t>
    </dgm:pt>
    <dgm:pt modelId="{4CADF214-C3C9-49EF-9D95-13C286E2EA9D}" type="pres">
      <dgm:prSet presAssocID="{49E7763D-9CC9-4EBE-A3D5-9B97CB2DE289}" presName="sibTrans" presStyleLbl="sibTrans2D1" presStyleIdx="5" presStyleCnt="8"/>
      <dgm:spPr/>
      <dgm:t>
        <a:bodyPr/>
        <a:lstStyle/>
        <a:p>
          <a:endParaRPr lang="en-IN"/>
        </a:p>
      </dgm:t>
    </dgm:pt>
    <dgm:pt modelId="{77CE3B55-2231-451A-A51C-0E39B03069F1}" type="pres">
      <dgm:prSet presAssocID="{49E7763D-9CC9-4EBE-A3D5-9B97CB2DE289}" presName="connectorText" presStyleLbl="sibTrans2D1" presStyleIdx="5" presStyleCnt="8"/>
      <dgm:spPr/>
      <dgm:t>
        <a:bodyPr/>
        <a:lstStyle/>
        <a:p>
          <a:endParaRPr lang="en-IN"/>
        </a:p>
      </dgm:t>
    </dgm:pt>
    <dgm:pt modelId="{BA5DA318-04CD-4F3F-AC24-D1BFDE055E56}" type="pres">
      <dgm:prSet presAssocID="{8701ACE5-C9F9-4BDF-AC1C-6194050ED131}" presName="node" presStyleLbl="node1" presStyleIdx="6" presStyleCnt="9">
        <dgm:presLayoutVars>
          <dgm:bulletEnabled val="1"/>
        </dgm:presLayoutVars>
      </dgm:prSet>
      <dgm:spPr/>
      <dgm:t>
        <a:bodyPr/>
        <a:lstStyle/>
        <a:p>
          <a:endParaRPr lang="en-IN"/>
        </a:p>
      </dgm:t>
    </dgm:pt>
    <dgm:pt modelId="{EA1953C9-9829-4DFD-9E41-273F10909742}" type="pres">
      <dgm:prSet presAssocID="{B314C5DA-76AC-4729-89C0-E671EBBB3A8A}" presName="sibTrans" presStyleLbl="sibTrans2D1" presStyleIdx="6" presStyleCnt="8"/>
      <dgm:spPr/>
      <dgm:t>
        <a:bodyPr/>
        <a:lstStyle/>
        <a:p>
          <a:endParaRPr lang="en-IN"/>
        </a:p>
      </dgm:t>
    </dgm:pt>
    <dgm:pt modelId="{D2C9AB02-98FF-4F56-9B08-86024527854C}" type="pres">
      <dgm:prSet presAssocID="{B314C5DA-76AC-4729-89C0-E671EBBB3A8A}" presName="connectorText" presStyleLbl="sibTrans2D1" presStyleIdx="6" presStyleCnt="8"/>
      <dgm:spPr/>
      <dgm:t>
        <a:bodyPr/>
        <a:lstStyle/>
        <a:p>
          <a:endParaRPr lang="en-IN"/>
        </a:p>
      </dgm:t>
    </dgm:pt>
    <dgm:pt modelId="{E8AEDF73-D9D6-4266-89CE-3A6D86114353}" type="pres">
      <dgm:prSet presAssocID="{A0019B14-9186-4888-BDD4-ABCEE6FA4B40}" presName="node" presStyleLbl="node1" presStyleIdx="7" presStyleCnt="9">
        <dgm:presLayoutVars>
          <dgm:bulletEnabled val="1"/>
        </dgm:presLayoutVars>
      </dgm:prSet>
      <dgm:spPr/>
      <dgm:t>
        <a:bodyPr/>
        <a:lstStyle/>
        <a:p>
          <a:endParaRPr lang="en-IN"/>
        </a:p>
      </dgm:t>
    </dgm:pt>
    <dgm:pt modelId="{849AFA88-38D1-4415-A878-EB303058A2FB}" type="pres">
      <dgm:prSet presAssocID="{4B14EABF-ABB3-4749-90CD-876794E2543F}" presName="sibTrans" presStyleLbl="sibTrans2D1" presStyleIdx="7" presStyleCnt="8"/>
      <dgm:spPr/>
      <dgm:t>
        <a:bodyPr/>
        <a:lstStyle/>
        <a:p>
          <a:endParaRPr lang="en-IN"/>
        </a:p>
      </dgm:t>
    </dgm:pt>
    <dgm:pt modelId="{DFFA01A3-5925-4C2B-8678-04EC749083DF}" type="pres">
      <dgm:prSet presAssocID="{4B14EABF-ABB3-4749-90CD-876794E2543F}" presName="connectorText" presStyleLbl="sibTrans2D1" presStyleIdx="7" presStyleCnt="8"/>
      <dgm:spPr/>
      <dgm:t>
        <a:bodyPr/>
        <a:lstStyle/>
        <a:p>
          <a:endParaRPr lang="en-IN"/>
        </a:p>
      </dgm:t>
    </dgm:pt>
    <dgm:pt modelId="{2C6EAD08-8F28-4AEB-8E3E-8D47ADA23085}" type="pres">
      <dgm:prSet presAssocID="{11F903AD-3455-4CBA-A78A-A67DC4B49CF7}" presName="node" presStyleLbl="node1" presStyleIdx="8" presStyleCnt="9">
        <dgm:presLayoutVars>
          <dgm:bulletEnabled val="1"/>
        </dgm:presLayoutVars>
      </dgm:prSet>
      <dgm:spPr/>
      <dgm:t>
        <a:bodyPr/>
        <a:lstStyle/>
        <a:p>
          <a:endParaRPr lang="en-IN"/>
        </a:p>
      </dgm:t>
    </dgm:pt>
  </dgm:ptLst>
  <dgm:cxnLst>
    <dgm:cxn modelId="{962F819F-198A-410B-9125-8095AB24392A}" srcId="{1A4DD334-AA4C-4BD3-8F0E-D9457927657F}" destId="{12143713-BBDA-4A82-BE44-10F9C84AA05C}" srcOrd="4" destOrd="0" parTransId="{E3AC219E-91B4-491F-ADEF-89C3EFF35573}" sibTransId="{CB2F3C04-6686-46A8-A8AC-DE1AAE68E9BB}"/>
    <dgm:cxn modelId="{ECA18B54-6AEE-4C70-A012-B241583A62A8}" srcId="{1A4DD334-AA4C-4BD3-8F0E-D9457927657F}" destId="{C272E273-1C10-4140-B959-497ACFAB5966}" srcOrd="5" destOrd="0" parTransId="{D3E496B0-8DB7-4BEC-91D7-612FA93ECDF0}" sibTransId="{49E7763D-9CC9-4EBE-A3D5-9B97CB2DE289}"/>
    <dgm:cxn modelId="{E09A93C4-04D2-4E64-9743-E7D769DE225F}" type="presOf" srcId="{C272E273-1C10-4140-B959-497ACFAB5966}" destId="{2A142094-7A66-4DE9-9DC7-67816C43AA1C}" srcOrd="0" destOrd="0" presId="urn:microsoft.com/office/officeart/2005/8/layout/process2"/>
    <dgm:cxn modelId="{66EA88B5-6AA6-470D-BFD7-CBC098C6A263}" type="presOf" srcId="{4669828D-9811-40E4-ABE7-A4E061B555E0}" destId="{408B275F-8E72-4EBB-AAFB-F3FCDB27F1B2}" srcOrd="1" destOrd="0" presId="urn:microsoft.com/office/officeart/2005/8/layout/process2"/>
    <dgm:cxn modelId="{97262305-CD60-4A0D-AF58-1DA8DD45AD8E}" type="presOf" srcId="{422B4774-7D6C-44E2-8A29-8DC64563234E}" destId="{2ABF7A85-C72D-401E-BCF5-A4DBD5892B73}" srcOrd="0" destOrd="0" presId="urn:microsoft.com/office/officeart/2005/8/layout/process2"/>
    <dgm:cxn modelId="{B5CBE997-33A4-42F7-8F64-1007E3C1D85A}" type="presOf" srcId="{49E7763D-9CC9-4EBE-A3D5-9B97CB2DE289}" destId="{77CE3B55-2231-451A-A51C-0E39B03069F1}" srcOrd="1" destOrd="0" presId="urn:microsoft.com/office/officeart/2005/8/layout/process2"/>
    <dgm:cxn modelId="{B175DCCB-B72A-4825-81C6-0F6DB7E9BD4C}" type="presOf" srcId="{11F903AD-3455-4CBA-A78A-A67DC4B49CF7}" destId="{2C6EAD08-8F28-4AEB-8E3E-8D47ADA23085}" srcOrd="0" destOrd="0" presId="urn:microsoft.com/office/officeart/2005/8/layout/process2"/>
    <dgm:cxn modelId="{E3975BB1-74A2-42F3-B308-5BC64C7CB922}" type="presOf" srcId="{0313BA8A-341B-41BE-9D30-F3896F8E5A8B}" destId="{A53260E5-6CAD-47A0-BE7B-473618ED7144}" srcOrd="0" destOrd="0" presId="urn:microsoft.com/office/officeart/2005/8/layout/process2"/>
    <dgm:cxn modelId="{1C4FD186-0DA5-4815-AF44-D768EE2D43B5}" type="presOf" srcId="{4669828D-9811-40E4-ABE7-A4E061B555E0}" destId="{5A42142E-EF02-4D5F-B952-1ACC4A583013}" srcOrd="0" destOrd="0" presId="urn:microsoft.com/office/officeart/2005/8/layout/process2"/>
    <dgm:cxn modelId="{159EB6B2-CA9C-43F2-A538-F3ABD18A1042}" type="presOf" srcId="{CB2F3C04-6686-46A8-A8AC-DE1AAE68E9BB}" destId="{0D3C24CF-A6CF-4134-A96E-CAF752EA7A2D}" srcOrd="0" destOrd="0" presId="urn:microsoft.com/office/officeart/2005/8/layout/process2"/>
    <dgm:cxn modelId="{53F0B689-87AA-4907-B309-FA42128D08B7}" type="presOf" srcId="{C2FA66C9-5C92-41D7-8734-EB9199BB7078}" destId="{6DE7C54B-7502-48D2-8082-98A5C6EE8953}" srcOrd="0" destOrd="0" presId="urn:microsoft.com/office/officeart/2005/8/layout/process2"/>
    <dgm:cxn modelId="{06B17332-1489-4624-B7EF-C1F4CE5D0000}" type="presOf" srcId="{B314C5DA-76AC-4729-89C0-E671EBBB3A8A}" destId="{EA1953C9-9829-4DFD-9E41-273F10909742}" srcOrd="0" destOrd="0" presId="urn:microsoft.com/office/officeart/2005/8/layout/process2"/>
    <dgm:cxn modelId="{6F83905F-2976-4014-8F0E-22645DAF39DD}" type="presOf" srcId="{8701ACE5-C9F9-4BDF-AC1C-6194050ED131}" destId="{BA5DA318-04CD-4F3F-AC24-D1BFDE055E56}" srcOrd="0" destOrd="0" presId="urn:microsoft.com/office/officeart/2005/8/layout/process2"/>
    <dgm:cxn modelId="{2FB132D7-11AF-42A7-88DE-73CC18599D3A}" type="presOf" srcId="{0856B76E-2A91-4696-9C30-9FA483F3D41C}" destId="{AF69CDB5-A190-41FB-B2EA-E25787DFA4EF}" srcOrd="0" destOrd="0" presId="urn:microsoft.com/office/officeart/2005/8/layout/process2"/>
    <dgm:cxn modelId="{42538E1C-92AF-4672-90AD-553E9EB7B52A}" type="presOf" srcId="{C2FA66C9-5C92-41D7-8734-EB9199BB7078}" destId="{A0C3B087-2A12-4FE7-AE07-05BCD374E058}" srcOrd="1" destOrd="0" presId="urn:microsoft.com/office/officeart/2005/8/layout/process2"/>
    <dgm:cxn modelId="{35BEC1CE-AC02-4584-97DE-89EA0E12E880}" type="presOf" srcId="{CACFCFD5-386B-406B-9FBE-ED5A60E4A294}" destId="{5AB8B95A-D7DD-46A6-99EC-FACD061D7131}" srcOrd="0" destOrd="0" presId="urn:microsoft.com/office/officeart/2005/8/layout/process2"/>
    <dgm:cxn modelId="{EA956A5D-919D-4CDA-A001-63CDEAFC5A6C}" type="presOf" srcId="{4B14EABF-ABB3-4749-90CD-876794E2543F}" destId="{849AFA88-38D1-4415-A878-EB303058A2FB}" srcOrd="0" destOrd="0" presId="urn:microsoft.com/office/officeart/2005/8/layout/process2"/>
    <dgm:cxn modelId="{59EC9EBB-D7B7-45D6-BA58-01A56F9170D7}" srcId="{1A4DD334-AA4C-4BD3-8F0E-D9457927657F}" destId="{11F903AD-3455-4CBA-A78A-A67DC4B49CF7}" srcOrd="8" destOrd="0" parTransId="{E0A4D21B-DB28-4E3F-B8A8-9BC378C3FAF8}" sibTransId="{00ECF01D-615A-4C9C-838A-BE8107CB7C0A}"/>
    <dgm:cxn modelId="{01F3F640-5C5D-43A8-AE07-E91D19AA9005}" type="presOf" srcId="{1A4DD334-AA4C-4BD3-8F0E-D9457927657F}" destId="{19ABC65F-A97F-43EB-B51B-D60B0B49DB05}" srcOrd="0" destOrd="0" presId="urn:microsoft.com/office/officeart/2005/8/layout/process2"/>
    <dgm:cxn modelId="{9AEE8260-3E36-4417-8F47-33AC6B431C9B}" type="presOf" srcId="{240A830E-A6AF-444C-B4DA-F269265121EB}" destId="{4981F4A1-18BA-47BD-8087-35334A014700}" srcOrd="0" destOrd="0" presId="urn:microsoft.com/office/officeart/2005/8/layout/process2"/>
    <dgm:cxn modelId="{68FF7DA3-0D85-4C1E-A488-EE0C122764F0}" srcId="{1A4DD334-AA4C-4BD3-8F0E-D9457927657F}" destId="{8701ACE5-C9F9-4BDF-AC1C-6194050ED131}" srcOrd="6" destOrd="0" parTransId="{3CF3BFA4-BB0C-4B8A-976D-F45AB8728F13}" sibTransId="{B314C5DA-76AC-4729-89C0-E671EBBB3A8A}"/>
    <dgm:cxn modelId="{43160803-9F61-47F6-861F-AA7E249EFFB4}" type="presOf" srcId="{49E7763D-9CC9-4EBE-A3D5-9B97CB2DE289}" destId="{4CADF214-C3C9-49EF-9D95-13C286E2EA9D}" srcOrd="0" destOrd="0" presId="urn:microsoft.com/office/officeart/2005/8/layout/process2"/>
    <dgm:cxn modelId="{E02FA672-1C9B-407D-8E37-CCFC1D1E0603}" type="presOf" srcId="{A0019B14-9186-4888-BDD4-ABCEE6FA4B40}" destId="{E8AEDF73-D9D6-4266-89CE-3A6D86114353}" srcOrd="0" destOrd="0" presId="urn:microsoft.com/office/officeart/2005/8/layout/process2"/>
    <dgm:cxn modelId="{D6154F27-DF3C-4426-9FE8-F2E5B44F5E88}" srcId="{1A4DD334-AA4C-4BD3-8F0E-D9457927657F}" destId="{4697A1EA-2640-48EB-8EDB-CFA63A8D0A01}" srcOrd="2" destOrd="0" parTransId="{F5A56267-FE13-4024-AE57-A6CABB954438}" sibTransId="{C2FA66C9-5C92-41D7-8734-EB9199BB7078}"/>
    <dgm:cxn modelId="{6E0CC468-BB73-401E-8160-A6E2023AF82F}" type="presOf" srcId="{4B14EABF-ABB3-4749-90CD-876794E2543F}" destId="{DFFA01A3-5925-4C2B-8678-04EC749083DF}" srcOrd="1" destOrd="0" presId="urn:microsoft.com/office/officeart/2005/8/layout/process2"/>
    <dgm:cxn modelId="{5B02C558-8122-435D-A156-836F383D052B}" type="presOf" srcId="{CB2F3C04-6686-46A8-A8AC-DE1AAE68E9BB}" destId="{A85EE228-5E92-42B6-B767-99D595FE91C7}" srcOrd="1" destOrd="0" presId="urn:microsoft.com/office/officeart/2005/8/layout/process2"/>
    <dgm:cxn modelId="{264C3367-E326-40E7-BEBB-AF67D3306E91}" srcId="{1A4DD334-AA4C-4BD3-8F0E-D9457927657F}" destId="{422B4774-7D6C-44E2-8A29-8DC64563234E}" srcOrd="0" destOrd="0" parTransId="{B14A99A4-2880-403B-AA29-E567300D2E5E}" sibTransId="{CACFCFD5-386B-406B-9FBE-ED5A60E4A294}"/>
    <dgm:cxn modelId="{596FCE9E-A2CD-4018-886B-956538573C2F}" type="presOf" srcId="{12143713-BBDA-4A82-BE44-10F9C84AA05C}" destId="{91FF8826-4A2C-4FB7-AEA7-5BDF9BA167FA}" srcOrd="0" destOrd="0" presId="urn:microsoft.com/office/officeart/2005/8/layout/process2"/>
    <dgm:cxn modelId="{B870935D-F82F-46FD-B41F-71111AD3DE23}" type="presOf" srcId="{240A830E-A6AF-444C-B4DA-F269265121EB}" destId="{DA2CAFA7-8DA1-4A0A-8F20-5BD32507DD15}" srcOrd="1" destOrd="0" presId="urn:microsoft.com/office/officeart/2005/8/layout/process2"/>
    <dgm:cxn modelId="{9C8F9DD7-5CB1-4F12-B0ED-FCD200940C3F}" type="presOf" srcId="{CACFCFD5-386B-406B-9FBE-ED5A60E4A294}" destId="{C08C9E26-1DB7-4F27-8171-81AAF7F29862}" srcOrd="1" destOrd="0" presId="urn:microsoft.com/office/officeart/2005/8/layout/process2"/>
    <dgm:cxn modelId="{32B1572C-821E-44B9-B488-DE64DF68AAB2}" srcId="{1A4DD334-AA4C-4BD3-8F0E-D9457927657F}" destId="{0313BA8A-341B-41BE-9D30-F3896F8E5A8B}" srcOrd="3" destOrd="0" parTransId="{D9C3E832-CD6D-42CA-A89D-E61DC21148C5}" sibTransId="{4669828D-9811-40E4-ABE7-A4E061B555E0}"/>
    <dgm:cxn modelId="{E4EC2E3E-F356-44E1-ABFF-7DC569E3289C}" srcId="{1A4DD334-AA4C-4BD3-8F0E-D9457927657F}" destId="{0856B76E-2A91-4696-9C30-9FA483F3D41C}" srcOrd="1" destOrd="0" parTransId="{D172C8BC-367F-46DD-84A9-EB9B1BF140CE}" sibTransId="{240A830E-A6AF-444C-B4DA-F269265121EB}"/>
    <dgm:cxn modelId="{C2283529-D544-4875-8354-F035D73365F0}" type="presOf" srcId="{4697A1EA-2640-48EB-8EDB-CFA63A8D0A01}" destId="{48BCBAC0-332B-47ED-8333-79B147FD9CDF}" srcOrd="0" destOrd="0" presId="urn:microsoft.com/office/officeart/2005/8/layout/process2"/>
    <dgm:cxn modelId="{3666F3ED-933A-471C-A496-F77E4AF57540}" type="presOf" srcId="{B314C5DA-76AC-4729-89C0-E671EBBB3A8A}" destId="{D2C9AB02-98FF-4F56-9B08-86024527854C}" srcOrd="1" destOrd="0" presId="urn:microsoft.com/office/officeart/2005/8/layout/process2"/>
    <dgm:cxn modelId="{A386224B-05F1-4CF2-8722-597FFB4E173B}" srcId="{1A4DD334-AA4C-4BD3-8F0E-D9457927657F}" destId="{A0019B14-9186-4888-BDD4-ABCEE6FA4B40}" srcOrd="7" destOrd="0" parTransId="{2042755E-7ADD-40D0-AB8D-6E333521B012}" sibTransId="{4B14EABF-ABB3-4749-90CD-876794E2543F}"/>
    <dgm:cxn modelId="{C305E2CD-E2FC-4DAC-9C96-3D9A75ECDAC6}" type="presParOf" srcId="{19ABC65F-A97F-43EB-B51B-D60B0B49DB05}" destId="{2ABF7A85-C72D-401E-BCF5-A4DBD5892B73}" srcOrd="0" destOrd="0" presId="urn:microsoft.com/office/officeart/2005/8/layout/process2"/>
    <dgm:cxn modelId="{4DCBE823-E5AB-4794-B8C8-A2A1860CBE7E}" type="presParOf" srcId="{19ABC65F-A97F-43EB-B51B-D60B0B49DB05}" destId="{5AB8B95A-D7DD-46A6-99EC-FACD061D7131}" srcOrd="1" destOrd="0" presId="urn:microsoft.com/office/officeart/2005/8/layout/process2"/>
    <dgm:cxn modelId="{1DFAFB0A-AFB7-4705-AF89-2270E9D9E6D6}" type="presParOf" srcId="{5AB8B95A-D7DD-46A6-99EC-FACD061D7131}" destId="{C08C9E26-1DB7-4F27-8171-81AAF7F29862}" srcOrd="0" destOrd="0" presId="urn:microsoft.com/office/officeart/2005/8/layout/process2"/>
    <dgm:cxn modelId="{F5A0D46A-C2D9-415D-B7C0-D32188226409}" type="presParOf" srcId="{19ABC65F-A97F-43EB-B51B-D60B0B49DB05}" destId="{AF69CDB5-A190-41FB-B2EA-E25787DFA4EF}" srcOrd="2" destOrd="0" presId="urn:microsoft.com/office/officeart/2005/8/layout/process2"/>
    <dgm:cxn modelId="{EC0FB421-15A0-4A60-8D28-48BCC9E726C9}" type="presParOf" srcId="{19ABC65F-A97F-43EB-B51B-D60B0B49DB05}" destId="{4981F4A1-18BA-47BD-8087-35334A014700}" srcOrd="3" destOrd="0" presId="urn:microsoft.com/office/officeart/2005/8/layout/process2"/>
    <dgm:cxn modelId="{8DC7004C-2444-49DD-9FC9-68920BF23A6B}" type="presParOf" srcId="{4981F4A1-18BA-47BD-8087-35334A014700}" destId="{DA2CAFA7-8DA1-4A0A-8F20-5BD32507DD15}" srcOrd="0" destOrd="0" presId="urn:microsoft.com/office/officeart/2005/8/layout/process2"/>
    <dgm:cxn modelId="{ABA00F78-D259-4FEB-8753-969BFCBB93F0}" type="presParOf" srcId="{19ABC65F-A97F-43EB-B51B-D60B0B49DB05}" destId="{48BCBAC0-332B-47ED-8333-79B147FD9CDF}" srcOrd="4" destOrd="0" presId="urn:microsoft.com/office/officeart/2005/8/layout/process2"/>
    <dgm:cxn modelId="{00ECCEDD-2451-4123-B66C-AA424798DD15}" type="presParOf" srcId="{19ABC65F-A97F-43EB-B51B-D60B0B49DB05}" destId="{6DE7C54B-7502-48D2-8082-98A5C6EE8953}" srcOrd="5" destOrd="0" presId="urn:microsoft.com/office/officeart/2005/8/layout/process2"/>
    <dgm:cxn modelId="{22EA95B7-3D05-4376-9C45-210630943D0B}" type="presParOf" srcId="{6DE7C54B-7502-48D2-8082-98A5C6EE8953}" destId="{A0C3B087-2A12-4FE7-AE07-05BCD374E058}" srcOrd="0" destOrd="0" presId="urn:microsoft.com/office/officeart/2005/8/layout/process2"/>
    <dgm:cxn modelId="{90E3491E-E6D0-4D3F-A79D-23857ACA5EE4}" type="presParOf" srcId="{19ABC65F-A97F-43EB-B51B-D60B0B49DB05}" destId="{A53260E5-6CAD-47A0-BE7B-473618ED7144}" srcOrd="6" destOrd="0" presId="urn:microsoft.com/office/officeart/2005/8/layout/process2"/>
    <dgm:cxn modelId="{8DB9330D-5F28-43F6-972B-555ECF145840}" type="presParOf" srcId="{19ABC65F-A97F-43EB-B51B-D60B0B49DB05}" destId="{5A42142E-EF02-4D5F-B952-1ACC4A583013}" srcOrd="7" destOrd="0" presId="urn:microsoft.com/office/officeart/2005/8/layout/process2"/>
    <dgm:cxn modelId="{C854EE6A-4166-4A6D-8345-33E2BC2EAF86}" type="presParOf" srcId="{5A42142E-EF02-4D5F-B952-1ACC4A583013}" destId="{408B275F-8E72-4EBB-AAFB-F3FCDB27F1B2}" srcOrd="0" destOrd="0" presId="urn:microsoft.com/office/officeart/2005/8/layout/process2"/>
    <dgm:cxn modelId="{056F6981-743A-4D18-9656-FE33040EEDDA}" type="presParOf" srcId="{19ABC65F-A97F-43EB-B51B-D60B0B49DB05}" destId="{91FF8826-4A2C-4FB7-AEA7-5BDF9BA167FA}" srcOrd="8" destOrd="0" presId="urn:microsoft.com/office/officeart/2005/8/layout/process2"/>
    <dgm:cxn modelId="{E3D681B8-8AB2-443F-A9D5-8A4DBCC6683F}" type="presParOf" srcId="{19ABC65F-A97F-43EB-B51B-D60B0B49DB05}" destId="{0D3C24CF-A6CF-4134-A96E-CAF752EA7A2D}" srcOrd="9" destOrd="0" presId="urn:microsoft.com/office/officeart/2005/8/layout/process2"/>
    <dgm:cxn modelId="{0F129998-F3E2-401E-A629-92854DF84021}" type="presParOf" srcId="{0D3C24CF-A6CF-4134-A96E-CAF752EA7A2D}" destId="{A85EE228-5E92-42B6-B767-99D595FE91C7}" srcOrd="0" destOrd="0" presId="urn:microsoft.com/office/officeart/2005/8/layout/process2"/>
    <dgm:cxn modelId="{18279171-1AEF-42C2-B12A-E181C8674C7F}" type="presParOf" srcId="{19ABC65F-A97F-43EB-B51B-D60B0B49DB05}" destId="{2A142094-7A66-4DE9-9DC7-67816C43AA1C}" srcOrd="10" destOrd="0" presId="urn:microsoft.com/office/officeart/2005/8/layout/process2"/>
    <dgm:cxn modelId="{D254B265-2062-43BB-8319-F701F629CD36}" type="presParOf" srcId="{19ABC65F-A97F-43EB-B51B-D60B0B49DB05}" destId="{4CADF214-C3C9-49EF-9D95-13C286E2EA9D}" srcOrd="11" destOrd="0" presId="urn:microsoft.com/office/officeart/2005/8/layout/process2"/>
    <dgm:cxn modelId="{579B03D3-0BE9-4C8E-A1E9-FF4411A80D72}" type="presParOf" srcId="{4CADF214-C3C9-49EF-9D95-13C286E2EA9D}" destId="{77CE3B55-2231-451A-A51C-0E39B03069F1}" srcOrd="0" destOrd="0" presId="urn:microsoft.com/office/officeart/2005/8/layout/process2"/>
    <dgm:cxn modelId="{48672B11-D020-4BA0-995D-FC5B1F245C24}" type="presParOf" srcId="{19ABC65F-A97F-43EB-B51B-D60B0B49DB05}" destId="{BA5DA318-04CD-4F3F-AC24-D1BFDE055E56}" srcOrd="12" destOrd="0" presId="urn:microsoft.com/office/officeart/2005/8/layout/process2"/>
    <dgm:cxn modelId="{2F534489-E09C-4DD7-8009-D55DCA6DD312}" type="presParOf" srcId="{19ABC65F-A97F-43EB-B51B-D60B0B49DB05}" destId="{EA1953C9-9829-4DFD-9E41-273F10909742}" srcOrd="13" destOrd="0" presId="urn:microsoft.com/office/officeart/2005/8/layout/process2"/>
    <dgm:cxn modelId="{CB304C2E-CAC0-4822-8785-40272D326667}" type="presParOf" srcId="{EA1953C9-9829-4DFD-9E41-273F10909742}" destId="{D2C9AB02-98FF-4F56-9B08-86024527854C}" srcOrd="0" destOrd="0" presId="urn:microsoft.com/office/officeart/2005/8/layout/process2"/>
    <dgm:cxn modelId="{FDE84906-640F-4EDF-A1B4-3BD3129DB89C}" type="presParOf" srcId="{19ABC65F-A97F-43EB-B51B-D60B0B49DB05}" destId="{E8AEDF73-D9D6-4266-89CE-3A6D86114353}" srcOrd="14" destOrd="0" presId="urn:microsoft.com/office/officeart/2005/8/layout/process2"/>
    <dgm:cxn modelId="{976A65CC-88A6-4E1C-A2B9-6F452B811F72}" type="presParOf" srcId="{19ABC65F-A97F-43EB-B51B-D60B0B49DB05}" destId="{849AFA88-38D1-4415-A878-EB303058A2FB}" srcOrd="15" destOrd="0" presId="urn:microsoft.com/office/officeart/2005/8/layout/process2"/>
    <dgm:cxn modelId="{911FCBB9-FB5B-4ACE-BC32-95C6042A3545}" type="presParOf" srcId="{849AFA88-38D1-4415-A878-EB303058A2FB}" destId="{DFFA01A3-5925-4C2B-8678-04EC749083DF}" srcOrd="0" destOrd="0" presId="urn:microsoft.com/office/officeart/2005/8/layout/process2"/>
    <dgm:cxn modelId="{AFE2D0CD-D0BD-4AD9-B094-F48FA0E8913F}" type="presParOf" srcId="{19ABC65F-A97F-43EB-B51B-D60B0B49DB05}" destId="{2C6EAD08-8F28-4AEB-8E3E-8D47ADA23085}" srcOrd="16" destOrd="0" presId="urn:microsoft.com/office/officeart/2005/8/layout/process2"/>
  </dgm:cxnLst>
  <dgm:bg>
    <a:blipFill>
      <a:blip xmlns:r="http://schemas.openxmlformats.org/officeDocument/2006/relationships" r:embed="rId1"/>
      <a:tile tx="0" ty="0" sx="100000" sy="100000" flip="none" algn="tl"/>
    </a:blipFill>
  </dgm:bg>
  <dgm:whole/>
</dgm:dataModel>
</file>

<file path=ppt/diagrams/data2.xml><?xml version="1.0" encoding="utf-8"?>
<dgm:dataModel xmlns:dgm="http://schemas.openxmlformats.org/drawingml/2006/diagram" xmlns:a="http://schemas.openxmlformats.org/drawingml/2006/main">
  <dgm:ptLst>
    <dgm:pt modelId="{B71A9E7B-A732-4450-ABE8-D01C9B1E5EF5}" type="doc">
      <dgm:prSet loTypeId="urn:microsoft.com/office/officeart/2005/8/layout/default" loCatId="list" qsTypeId="urn:microsoft.com/office/officeart/2005/8/quickstyle/simple3" qsCatId="simple" csTypeId="urn:microsoft.com/office/officeart/2005/8/colors/accent1_2" csCatId="accent1" phldr="1"/>
      <dgm:spPr/>
      <dgm:t>
        <a:bodyPr/>
        <a:lstStyle/>
        <a:p>
          <a:endParaRPr lang="en-IN"/>
        </a:p>
      </dgm:t>
    </dgm:pt>
    <dgm:pt modelId="{175CC843-9C2F-4359-A32F-D427837C6358}">
      <dgm:prSet/>
      <dgm:spPr>
        <a:scene3d>
          <a:camera prst="orthographicFront"/>
          <a:lightRig rig="flat" dir="t"/>
        </a:scene3d>
        <a:sp3d extrusionH="76200" prstMaterial="dkEdge">
          <a:bevelT w="8200" h="38100"/>
          <a:extrusionClr>
            <a:srgbClr val="FF0000"/>
          </a:extrusionClr>
        </a:sp3d>
      </dgm:spPr>
      <dgm:t>
        <a:bodyPr/>
        <a:lstStyle/>
        <a:p>
          <a:r>
            <a:rPr lang="en-US" b="1" dirty="0" smtClean="0"/>
            <a:t>Planning Commission</a:t>
          </a:r>
          <a:endParaRPr lang="en-IN" dirty="0"/>
        </a:p>
      </dgm:t>
    </dgm:pt>
    <dgm:pt modelId="{57274170-D04A-4177-9232-5141737304CB}" type="parTrans" cxnId="{8EB32D6D-5289-485F-B9D6-D1A0019D7EBA}">
      <dgm:prSet/>
      <dgm:spPr/>
      <dgm:t>
        <a:bodyPr/>
        <a:lstStyle/>
        <a:p>
          <a:endParaRPr lang="en-IN"/>
        </a:p>
      </dgm:t>
    </dgm:pt>
    <dgm:pt modelId="{4105606A-41C2-447C-A68E-B9C6E14872DD}" type="sibTrans" cxnId="{8EB32D6D-5289-485F-B9D6-D1A0019D7EBA}">
      <dgm:prSet/>
      <dgm:spPr/>
      <dgm:t>
        <a:bodyPr/>
        <a:lstStyle/>
        <a:p>
          <a:endParaRPr lang="en-IN"/>
        </a:p>
      </dgm:t>
    </dgm:pt>
    <dgm:pt modelId="{4752CB2F-69C0-4B68-B795-17B96A6749B2}">
      <dgm:prSet/>
      <dgm:spPr>
        <a:effectLst>
          <a:outerShdw blurRad="50800" dist="38100" dir="5400000" algn="t" rotWithShape="0">
            <a:prstClr val="black">
              <a:alpha val="40000"/>
            </a:prstClr>
          </a:outerShdw>
        </a:effectLst>
        <a:scene3d>
          <a:camera prst="orthographicFront"/>
          <a:lightRig rig="flat" dir="t"/>
        </a:scene3d>
        <a:sp3d extrusionH="76200" prstMaterial="dkEdge">
          <a:bevelT w="8200" h="38100"/>
          <a:extrusionClr>
            <a:srgbClr val="FF0000"/>
          </a:extrusionClr>
        </a:sp3d>
      </dgm:spPr>
      <dgm:t>
        <a:bodyPr/>
        <a:lstStyle/>
        <a:p>
          <a:endParaRPr lang="en-IN" dirty="0"/>
        </a:p>
      </dgm:t>
    </dgm:pt>
    <dgm:pt modelId="{F4CC06DE-F250-4BC8-9490-59381D79F14E}" type="parTrans" cxnId="{BF8F80A9-151A-49D9-9ED7-8B499BEF96D2}">
      <dgm:prSet/>
      <dgm:spPr/>
      <dgm:t>
        <a:bodyPr/>
        <a:lstStyle/>
        <a:p>
          <a:endParaRPr lang="en-IN"/>
        </a:p>
      </dgm:t>
    </dgm:pt>
    <dgm:pt modelId="{2366C7D2-8676-4E5E-9D3A-DBD33DA3083F}" type="sibTrans" cxnId="{BF8F80A9-151A-49D9-9ED7-8B499BEF96D2}">
      <dgm:prSet/>
      <dgm:spPr/>
      <dgm:t>
        <a:bodyPr/>
        <a:lstStyle/>
        <a:p>
          <a:endParaRPr lang="en-IN"/>
        </a:p>
      </dgm:t>
    </dgm:pt>
    <dgm:pt modelId="{8CE2702B-0F9C-4517-89E8-58A148D0E3B1}">
      <dgm:prSet/>
      <dgm:spPr>
        <a:effectLst>
          <a:outerShdw blurRad="50800" dist="38100" dir="5400000" algn="t" rotWithShape="0">
            <a:prstClr val="black">
              <a:alpha val="40000"/>
            </a:prstClr>
          </a:outerShdw>
        </a:effectLst>
        <a:scene3d>
          <a:camera prst="orthographicFront"/>
          <a:lightRig rig="flat" dir="t"/>
        </a:scene3d>
        <a:sp3d extrusionH="76200" prstMaterial="dkEdge">
          <a:bevelT w="8200" h="38100"/>
          <a:extrusionClr>
            <a:srgbClr val="FF0000"/>
          </a:extrusionClr>
        </a:sp3d>
      </dgm:spPr>
      <dgm:t>
        <a:bodyPr/>
        <a:lstStyle/>
        <a:p>
          <a:r>
            <a:rPr lang="en-US" b="1" dirty="0" smtClean="0"/>
            <a:t>Came into being on 15 March 1950</a:t>
          </a:r>
          <a:endParaRPr lang="en-IN" dirty="0"/>
        </a:p>
      </dgm:t>
    </dgm:pt>
    <dgm:pt modelId="{E28117A8-A372-46B0-86F6-AE89A6901B14}" type="parTrans" cxnId="{7D8EBD33-52CC-4DC3-AE3C-417742D1AC33}">
      <dgm:prSet/>
      <dgm:spPr/>
      <dgm:t>
        <a:bodyPr/>
        <a:lstStyle/>
        <a:p>
          <a:endParaRPr lang="en-IN"/>
        </a:p>
      </dgm:t>
    </dgm:pt>
    <dgm:pt modelId="{C82CBBE3-3829-4861-9645-4F1BBDC3B031}" type="sibTrans" cxnId="{7D8EBD33-52CC-4DC3-AE3C-417742D1AC33}">
      <dgm:prSet/>
      <dgm:spPr/>
      <dgm:t>
        <a:bodyPr/>
        <a:lstStyle/>
        <a:p>
          <a:endParaRPr lang="en-IN"/>
        </a:p>
      </dgm:t>
    </dgm:pt>
    <dgm:pt modelId="{5619B5E7-DE32-4534-8EAB-917CED2E6AF4}">
      <dgm:prSet/>
      <dgm:spPr>
        <a:effectLst>
          <a:outerShdw blurRad="50800" dist="38100" dir="5400000" algn="t" rotWithShape="0">
            <a:prstClr val="black">
              <a:alpha val="40000"/>
            </a:prstClr>
          </a:outerShdw>
        </a:effectLst>
        <a:scene3d>
          <a:camera prst="orthographicFront"/>
          <a:lightRig rig="flat" dir="t"/>
        </a:scene3d>
        <a:sp3d extrusionH="76200" prstMaterial="dkEdge">
          <a:bevelT w="8200" h="38100"/>
          <a:extrusionClr>
            <a:srgbClr val="FF0000"/>
          </a:extrusionClr>
        </a:sp3d>
      </dgm:spPr>
      <dgm:t>
        <a:bodyPr/>
        <a:lstStyle/>
        <a:p>
          <a:r>
            <a:rPr lang="en-US" b="1" dirty="0" smtClean="0"/>
            <a:t>Top-bottom approach</a:t>
          </a:r>
          <a:endParaRPr lang="en-IN" dirty="0"/>
        </a:p>
      </dgm:t>
    </dgm:pt>
    <dgm:pt modelId="{A3346921-2B57-4D4D-8557-396D4431FD41}" type="parTrans" cxnId="{0E33AFA4-B244-4FC9-82D1-59CCAF5307C0}">
      <dgm:prSet/>
      <dgm:spPr/>
      <dgm:t>
        <a:bodyPr/>
        <a:lstStyle/>
        <a:p>
          <a:endParaRPr lang="en-IN"/>
        </a:p>
      </dgm:t>
    </dgm:pt>
    <dgm:pt modelId="{3AF74DCD-4644-4129-B016-8AE79609A946}" type="sibTrans" cxnId="{0E33AFA4-B244-4FC9-82D1-59CCAF5307C0}">
      <dgm:prSet/>
      <dgm:spPr/>
      <dgm:t>
        <a:bodyPr/>
        <a:lstStyle/>
        <a:p>
          <a:endParaRPr lang="en-IN"/>
        </a:p>
      </dgm:t>
    </dgm:pt>
    <dgm:pt modelId="{52D561B8-E7F1-4A60-B794-D2CED93DFB1F}">
      <dgm:prSet/>
      <dgm:spPr>
        <a:effectLst>
          <a:outerShdw blurRad="50800" dist="38100" dir="5400000" algn="t" rotWithShape="0">
            <a:prstClr val="black">
              <a:alpha val="40000"/>
            </a:prstClr>
          </a:outerShdw>
        </a:effectLst>
        <a:scene3d>
          <a:camera prst="orthographicFront"/>
          <a:lightRig rig="flat" dir="t"/>
        </a:scene3d>
        <a:sp3d extrusionH="76200" prstMaterial="dkEdge">
          <a:bevelT w="8200" h="38100"/>
          <a:extrusionClr>
            <a:srgbClr val="FF0000"/>
          </a:extrusionClr>
        </a:sp3d>
      </dgm:spPr>
      <dgm:t>
        <a:bodyPr/>
        <a:lstStyle/>
        <a:p>
          <a:r>
            <a:rPr lang="en-US" b="1" dirty="0" smtClean="0"/>
            <a:t>Centralized </a:t>
          </a:r>
          <a:endParaRPr lang="en-IN" dirty="0"/>
        </a:p>
      </dgm:t>
    </dgm:pt>
    <dgm:pt modelId="{E7D21A1A-666E-4061-BE98-C352334C73AD}" type="parTrans" cxnId="{4A148B7D-2767-4F01-83B2-3D7D2FB305AE}">
      <dgm:prSet/>
      <dgm:spPr/>
      <dgm:t>
        <a:bodyPr/>
        <a:lstStyle/>
        <a:p>
          <a:endParaRPr lang="en-IN"/>
        </a:p>
      </dgm:t>
    </dgm:pt>
    <dgm:pt modelId="{2641F308-F78A-4B39-9890-3A581D279815}" type="sibTrans" cxnId="{4A148B7D-2767-4F01-83B2-3D7D2FB305AE}">
      <dgm:prSet/>
      <dgm:spPr/>
      <dgm:t>
        <a:bodyPr/>
        <a:lstStyle/>
        <a:p>
          <a:endParaRPr lang="en-IN"/>
        </a:p>
      </dgm:t>
    </dgm:pt>
    <dgm:pt modelId="{EE1D1126-0DE2-4991-A1BB-CE4645F39BC7}">
      <dgm:prSet/>
      <dgm:spPr>
        <a:effectLst>
          <a:outerShdw blurRad="50800" dist="38100" dir="5400000" algn="t" rotWithShape="0">
            <a:prstClr val="black">
              <a:alpha val="40000"/>
            </a:prstClr>
          </a:outerShdw>
        </a:effectLst>
        <a:scene3d>
          <a:camera prst="orthographicFront"/>
          <a:lightRig rig="flat" dir="t"/>
        </a:scene3d>
        <a:sp3d extrusionH="76200" prstMaterial="dkEdge">
          <a:bevelT w="8200" h="38100"/>
          <a:extrusionClr>
            <a:srgbClr val="FF0000"/>
          </a:extrusionClr>
        </a:sp3d>
      </dgm:spPr>
      <dgm:t>
        <a:bodyPr/>
        <a:lstStyle/>
        <a:p>
          <a:r>
            <a:rPr lang="en-US" b="1" dirty="0" smtClean="0"/>
            <a:t>Five year plans</a:t>
          </a:r>
          <a:endParaRPr lang="en-IN" dirty="0"/>
        </a:p>
      </dgm:t>
    </dgm:pt>
    <dgm:pt modelId="{AECAF791-D52F-4BD7-8D27-D5AD1126508C}" type="parTrans" cxnId="{D6B50B90-71E7-46F7-90BB-FF1411907023}">
      <dgm:prSet/>
      <dgm:spPr/>
      <dgm:t>
        <a:bodyPr/>
        <a:lstStyle/>
        <a:p>
          <a:endParaRPr lang="en-IN"/>
        </a:p>
      </dgm:t>
    </dgm:pt>
    <dgm:pt modelId="{34CF460D-1AF7-4688-8584-9D67E391C8E5}" type="sibTrans" cxnId="{D6B50B90-71E7-46F7-90BB-FF1411907023}">
      <dgm:prSet/>
      <dgm:spPr/>
      <dgm:t>
        <a:bodyPr/>
        <a:lstStyle/>
        <a:p>
          <a:endParaRPr lang="en-IN"/>
        </a:p>
      </dgm:t>
    </dgm:pt>
    <dgm:pt modelId="{89D99EA0-DF3E-4D45-8D17-B2436AEAAB07}">
      <dgm:prSet/>
      <dgm:spPr>
        <a:effectLst>
          <a:outerShdw blurRad="50800" dist="38100" dir="5400000" algn="t" rotWithShape="0">
            <a:prstClr val="black">
              <a:alpha val="40000"/>
            </a:prstClr>
          </a:outerShdw>
        </a:effectLst>
        <a:scene3d>
          <a:camera prst="orthographicFront"/>
          <a:lightRig rig="flat" dir="t"/>
        </a:scene3d>
        <a:sp3d extrusionH="76200" prstMaterial="dkEdge">
          <a:bevelT w="8200" h="38100"/>
          <a:extrusionClr>
            <a:srgbClr val="FF0000"/>
          </a:extrusionClr>
        </a:sp3d>
      </dgm:spPr>
      <dgm:t>
        <a:bodyPr/>
        <a:lstStyle/>
        <a:p>
          <a:r>
            <a:rPr lang="en-US" b="1" dirty="0" smtClean="0"/>
            <a:t>Initiative by Congress</a:t>
          </a:r>
          <a:endParaRPr lang="en-IN" dirty="0"/>
        </a:p>
      </dgm:t>
    </dgm:pt>
    <dgm:pt modelId="{EAEB0C94-82F0-4CEA-9A5A-7F54D291CC61}" type="parTrans" cxnId="{50815B07-BC24-4F0C-82E3-79F3F6A9F8EC}">
      <dgm:prSet/>
      <dgm:spPr/>
      <dgm:t>
        <a:bodyPr/>
        <a:lstStyle/>
        <a:p>
          <a:endParaRPr lang="en-IN"/>
        </a:p>
      </dgm:t>
    </dgm:pt>
    <dgm:pt modelId="{F92821C8-914F-4DA5-A039-1ECD266C8AA7}" type="sibTrans" cxnId="{50815B07-BC24-4F0C-82E3-79F3F6A9F8EC}">
      <dgm:prSet/>
      <dgm:spPr/>
      <dgm:t>
        <a:bodyPr/>
        <a:lstStyle/>
        <a:p>
          <a:endParaRPr lang="en-IN"/>
        </a:p>
      </dgm:t>
    </dgm:pt>
    <dgm:pt modelId="{6BB96306-7859-4B8D-A387-65461C780B4D}">
      <dgm:prSet/>
      <dgm:spPr>
        <a:effectLst>
          <a:outerShdw blurRad="50800" dist="38100" dir="5400000" algn="t" rotWithShape="0">
            <a:prstClr val="black">
              <a:alpha val="40000"/>
            </a:prstClr>
          </a:outerShdw>
        </a:effectLst>
        <a:scene3d>
          <a:camera prst="orthographicFront"/>
          <a:lightRig rig="flat" dir="t"/>
        </a:scene3d>
        <a:sp3d extrusionH="76200" prstMaterial="dkEdge">
          <a:bevelT w="8200" h="38100"/>
          <a:extrusionClr>
            <a:srgbClr val="FF0000"/>
          </a:extrusionClr>
        </a:sp3d>
      </dgm:spPr>
      <dgm:t>
        <a:bodyPr/>
        <a:lstStyle/>
        <a:p>
          <a:r>
            <a:rPr lang="en-US" b="1" dirty="0" smtClean="0"/>
            <a:t>Had the power to allocate fund</a:t>
          </a:r>
          <a:endParaRPr lang="en-IN" dirty="0"/>
        </a:p>
      </dgm:t>
    </dgm:pt>
    <dgm:pt modelId="{F5CA05CE-EE91-4110-8248-48CCA865E4DD}" type="parTrans" cxnId="{AB348D24-A0F3-4F5D-85DC-058CF42DDF76}">
      <dgm:prSet/>
      <dgm:spPr/>
      <dgm:t>
        <a:bodyPr/>
        <a:lstStyle/>
        <a:p>
          <a:endParaRPr lang="en-IN"/>
        </a:p>
      </dgm:t>
    </dgm:pt>
    <dgm:pt modelId="{6FA45531-C72E-4FFC-BE64-FDDB7F2E3714}" type="sibTrans" cxnId="{AB348D24-A0F3-4F5D-85DC-058CF42DDF76}">
      <dgm:prSet/>
      <dgm:spPr/>
      <dgm:t>
        <a:bodyPr/>
        <a:lstStyle/>
        <a:p>
          <a:endParaRPr lang="en-IN"/>
        </a:p>
      </dgm:t>
    </dgm:pt>
    <dgm:pt modelId="{AAC3CFA5-39DB-4278-9E3B-47521C83B441}">
      <dgm:prSet/>
      <dgm:spPr>
        <a:effectLst>
          <a:outerShdw blurRad="50800" dist="38100" dir="5400000" algn="t" rotWithShape="0">
            <a:prstClr val="black">
              <a:alpha val="40000"/>
            </a:prstClr>
          </a:outerShdw>
        </a:effectLst>
        <a:scene3d>
          <a:camera prst="orthographicFront"/>
          <a:lightRig rig="flat" dir="t"/>
        </a:scene3d>
        <a:sp3d extrusionH="76200" prstMaterial="dkEdge">
          <a:bevelT w="8200" h="38100"/>
          <a:extrusionClr>
            <a:srgbClr val="FF0000"/>
          </a:extrusionClr>
        </a:sp3d>
      </dgm:spPr>
      <dgm:t>
        <a:bodyPr/>
        <a:lstStyle/>
        <a:p>
          <a:r>
            <a:rPr lang="en-US" b="1" dirty="0" smtClean="0"/>
            <a:t>No provision for part Time members</a:t>
          </a:r>
          <a:endParaRPr lang="en-IN" dirty="0"/>
        </a:p>
      </dgm:t>
    </dgm:pt>
    <dgm:pt modelId="{9D10F74F-5E8C-48DC-88E9-9B6367C641F2}" type="parTrans" cxnId="{2588CA65-CC06-45E3-990A-26C1F04F2110}">
      <dgm:prSet/>
      <dgm:spPr/>
      <dgm:t>
        <a:bodyPr/>
        <a:lstStyle/>
        <a:p>
          <a:endParaRPr lang="en-IN"/>
        </a:p>
      </dgm:t>
    </dgm:pt>
    <dgm:pt modelId="{5E8FC255-B3A7-4466-873E-C6B08B868F0C}" type="sibTrans" cxnId="{2588CA65-CC06-45E3-990A-26C1F04F2110}">
      <dgm:prSet/>
      <dgm:spPr/>
      <dgm:t>
        <a:bodyPr/>
        <a:lstStyle/>
        <a:p>
          <a:endParaRPr lang="en-IN"/>
        </a:p>
      </dgm:t>
    </dgm:pt>
    <dgm:pt modelId="{1D533A97-A76A-47AB-9808-5AB093F03AC3}">
      <dgm:prSet/>
      <dgm:spPr>
        <a:scene3d>
          <a:camera prst="orthographicFront"/>
          <a:lightRig rig="flat" dir="t"/>
        </a:scene3d>
        <a:sp3d extrusionH="76200" prstMaterial="dkEdge">
          <a:bevelT w="8200" h="38100"/>
          <a:extrusionClr>
            <a:srgbClr val="FF0000"/>
          </a:extrusionClr>
        </a:sp3d>
      </dgm:spPr>
      <dgm:t>
        <a:bodyPr/>
        <a:lstStyle/>
        <a:p>
          <a:r>
            <a:rPr lang="en-US" b="1" smtClean="0"/>
            <a:t>NITI Aayog</a:t>
          </a:r>
          <a:endParaRPr lang="en-IN"/>
        </a:p>
      </dgm:t>
    </dgm:pt>
    <dgm:pt modelId="{695A2099-3DD6-45B8-8536-2EC5D02FCA2B}" type="parTrans" cxnId="{E9A5C994-5047-49EF-AE51-F3CBF78480C3}">
      <dgm:prSet/>
      <dgm:spPr/>
      <dgm:t>
        <a:bodyPr/>
        <a:lstStyle/>
        <a:p>
          <a:endParaRPr lang="en-IN"/>
        </a:p>
      </dgm:t>
    </dgm:pt>
    <dgm:pt modelId="{37A50052-BAD9-4078-ACB9-30BD13FD716C}" type="sibTrans" cxnId="{E9A5C994-5047-49EF-AE51-F3CBF78480C3}">
      <dgm:prSet/>
      <dgm:spPr/>
      <dgm:t>
        <a:bodyPr/>
        <a:lstStyle/>
        <a:p>
          <a:endParaRPr lang="en-IN"/>
        </a:p>
      </dgm:t>
    </dgm:pt>
    <dgm:pt modelId="{0CC70501-A85B-48B3-9AAD-EF2DF300C934}">
      <dgm:prSet/>
      <dgm:spPr>
        <a:scene3d>
          <a:camera prst="orthographicFront"/>
          <a:lightRig rig="flat" dir="t"/>
        </a:scene3d>
        <a:sp3d extrusionH="76200" prstMaterial="dkEdge">
          <a:bevelT w="8200" h="38100"/>
          <a:extrusionClr>
            <a:srgbClr val="FF0000"/>
          </a:extrusionClr>
        </a:sp3d>
      </dgm:spPr>
      <dgm:t>
        <a:bodyPr/>
        <a:lstStyle/>
        <a:p>
          <a:endParaRPr lang="en-IN" dirty="0"/>
        </a:p>
      </dgm:t>
    </dgm:pt>
    <dgm:pt modelId="{8D45512F-DCD4-4E3B-B669-6F290DAF84A5}" type="parTrans" cxnId="{A2638BE6-84FE-4E75-9EE9-B56708131ED4}">
      <dgm:prSet/>
      <dgm:spPr/>
      <dgm:t>
        <a:bodyPr/>
        <a:lstStyle/>
        <a:p>
          <a:endParaRPr lang="en-IN"/>
        </a:p>
      </dgm:t>
    </dgm:pt>
    <dgm:pt modelId="{CADA7B0B-0227-4821-864B-79DC1FC3CD42}" type="sibTrans" cxnId="{A2638BE6-84FE-4E75-9EE9-B56708131ED4}">
      <dgm:prSet/>
      <dgm:spPr/>
      <dgm:t>
        <a:bodyPr/>
        <a:lstStyle/>
        <a:p>
          <a:endParaRPr lang="en-IN"/>
        </a:p>
      </dgm:t>
    </dgm:pt>
    <dgm:pt modelId="{D60FA10A-7B16-408C-8820-FA505D599AC1}">
      <dgm:prSet/>
      <dgm:spPr>
        <a:scene3d>
          <a:camera prst="orthographicFront"/>
          <a:lightRig rig="flat" dir="t"/>
        </a:scene3d>
        <a:sp3d extrusionH="76200" prstMaterial="dkEdge">
          <a:bevelT w="8200" h="38100"/>
          <a:extrusionClr>
            <a:srgbClr val="FF0000"/>
          </a:extrusionClr>
        </a:sp3d>
      </dgm:spPr>
      <dgm:t>
        <a:bodyPr/>
        <a:lstStyle/>
        <a:p>
          <a:r>
            <a:rPr lang="en-US" b="1" dirty="0" smtClean="0"/>
            <a:t>Came into being on 1 January 2015</a:t>
          </a:r>
          <a:endParaRPr lang="en-IN" dirty="0"/>
        </a:p>
      </dgm:t>
    </dgm:pt>
    <dgm:pt modelId="{BEADAE56-00E0-4954-92C1-E91166FD69A5}" type="parTrans" cxnId="{09AE4105-1116-4D17-80DD-5991E7D7E2C7}">
      <dgm:prSet/>
      <dgm:spPr/>
      <dgm:t>
        <a:bodyPr/>
        <a:lstStyle/>
        <a:p>
          <a:endParaRPr lang="en-IN"/>
        </a:p>
      </dgm:t>
    </dgm:pt>
    <dgm:pt modelId="{7CC34B7E-35F9-495A-9D1E-FBADC771A95C}" type="sibTrans" cxnId="{09AE4105-1116-4D17-80DD-5991E7D7E2C7}">
      <dgm:prSet/>
      <dgm:spPr/>
      <dgm:t>
        <a:bodyPr/>
        <a:lstStyle/>
        <a:p>
          <a:endParaRPr lang="en-IN"/>
        </a:p>
      </dgm:t>
    </dgm:pt>
    <dgm:pt modelId="{DC7F99E1-9107-49EE-8248-3AD2D89BD2CB}">
      <dgm:prSet/>
      <dgm:spPr>
        <a:scene3d>
          <a:camera prst="orthographicFront"/>
          <a:lightRig rig="flat" dir="t"/>
        </a:scene3d>
        <a:sp3d extrusionH="76200" prstMaterial="dkEdge">
          <a:bevelT w="8200" h="38100"/>
          <a:extrusionClr>
            <a:srgbClr val="FF0000"/>
          </a:extrusionClr>
        </a:sp3d>
      </dgm:spPr>
      <dgm:t>
        <a:bodyPr/>
        <a:lstStyle/>
        <a:p>
          <a:r>
            <a:rPr lang="en-US" b="1" dirty="0" smtClean="0"/>
            <a:t>Bottom-up approach</a:t>
          </a:r>
          <a:endParaRPr lang="en-IN" dirty="0"/>
        </a:p>
      </dgm:t>
    </dgm:pt>
    <dgm:pt modelId="{CF010DC0-E060-45CD-AA9B-7C473224EF59}" type="parTrans" cxnId="{73C43486-3D46-4C4A-B5C7-2272CC138551}">
      <dgm:prSet/>
      <dgm:spPr/>
      <dgm:t>
        <a:bodyPr/>
        <a:lstStyle/>
        <a:p>
          <a:endParaRPr lang="en-IN"/>
        </a:p>
      </dgm:t>
    </dgm:pt>
    <dgm:pt modelId="{8BC2BA73-04E0-4E4F-BC4B-C3D0A8F38336}" type="sibTrans" cxnId="{73C43486-3D46-4C4A-B5C7-2272CC138551}">
      <dgm:prSet/>
      <dgm:spPr/>
      <dgm:t>
        <a:bodyPr/>
        <a:lstStyle/>
        <a:p>
          <a:endParaRPr lang="en-IN"/>
        </a:p>
      </dgm:t>
    </dgm:pt>
    <dgm:pt modelId="{DFC02FDE-9637-4BC1-9FAE-F47DA19357D6}">
      <dgm:prSet/>
      <dgm:spPr>
        <a:scene3d>
          <a:camera prst="orthographicFront"/>
          <a:lightRig rig="flat" dir="t"/>
        </a:scene3d>
        <a:sp3d extrusionH="76200" prstMaterial="dkEdge">
          <a:bevelT w="8200" h="38100"/>
          <a:extrusionClr>
            <a:srgbClr val="FF0000"/>
          </a:extrusionClr>
        </a:sp3d>
      </dgm:spPr>
      <dgm:t>
        <a:bodyPr/>
        <a:lstStyle/>
        <a:p>
          <a:r>
            <a:rPr lang="en-US" b="1" dirty="0" smtClean="0"/>
            <a:t>Cooperative federalism</a:t>
          </a:r>
          <a:endParaRPr lang="en-IN" dirty="0"/>
        </a:p>
      </dgm:t>
    </dgm:pt>
    <dgm:pt modelId="{46FAC00E-46BE-4820-B32B-6DFEFF515A7D}" type="parTrans" cxnId="{D437C7E6-8B40-4245-A16D-AF27BF2C836A}">
      <dgm:prSet/>
      <dgm:spPr/>
      <dgm:t>
        <a:bodyPr/>
        <a:lstStyle/>
        <a:p>
          <a:endParaRPr lang="en-IN"/>
        </a:p>
      </dgm:t>
    </dgm:pt>
    <dgm:pt modelId="{9ECFDA62-39F0-4F68-9BC8-2A9465720EF6}" type="sibTrans" cxnId="{D437C7E6-8B40-4245-A16D-AF27BF2C836A}">
      <dgm:prSet/>
      <dgm:spPr/>
      <dgm:t>
        <a:bodyPr/>
        <a:lstStyle/>
        <a:p>
          <a:endParaRPr lang="en-IN"/>
        </a:p>
      </dgm:t>
    </dgm:pt>
    <dgm:pt modelId="{B7BCC9AE-866A-4F1D-93E5-B1FFF31C71ED}">
      <dgm:prSet/>
      <dgm:spPr>
        <a:scene3d>
          <a:camera prst="orthographicFront"/>
          <a:lightRig rig="flat" dir="t"/>
        </a:scene3d>
        <a:sp3d extrusionH="76200" prstMaterial="dkEdge">
          <a:bevelT w="8200" h="38100"/>
          <a:extrusionClr>
            <a:srgbClr val="FF0000"/>
          </a:extrusionClr>
        </a:sp3d>
      </dgm:spPr>
      <dgm:t>
        <a:bodyPr/>
        <a:lstStyle/>
        <a:p>
          <a:r>
            <a:rPr lang="en-US" b="1" dirty="0" smtClean="0"/>
            <a:t>Short and very long term Plans and policies</a:t>
          </a:r>
          <a:endParaRPr lang="en-IN" dirty="0"/>
        </a:p>
      </dgm:t>
    </dgm:pt>
    <dgm:pt modelId="{B2B7880A-BA7A-4D81-A959-6E24F8CBEE43}" type="parTrans" cxnId="{430519E3-D300-4BFA-BF11-F4ECB14BCDD4}">
      <dgm:prSet/>
      <dgm:spPr/>
      <dgm:t>
        <a:bodyPr/>
        <a:lstStyle/>
        <a:p>
          <a:endParaRPr lang="en-IN"/>
        </a:p>
      </dgm:t>
    </dgm:pt>
    <dgm:pt modelId="{AD99DB4B-F9E0-48D2-BE61-6871FA9D98CB}" type="sibTrans" cxnId="{430519E3-D300-4BFA-BF11-F4ECB14BCDD4}">
      <dgm:prSet/>
      <dgm:spPr/>
      <dgm:t>
        <a:bodyPr/>
        <a:lstStyle/>
        <a:p>
          <a:endParaRPr lang="en-IN"/>
        </a:p>
      </dgm:t>
    </dgm:pt>
    <dgm:pt modelId="{76682FCE-2B91-45DC-AC58-1A6C6CCC0EBA}">
      <dgm:prSet/>
      <dgm:spPr>
        <a:scene3d>
          <a:camera prst="orthographicFront"/>
          <a:lightRig rig="flat" dir="t"/>
        </a:scene3d>
        <a:sp3d extrusionH="76200" prstMaterial="dkEdge">
          <a:bevelT w="8200" h="38100"/>
          <a:extrusionClr>
            <a:srgbClr val="FF0000"/>
          </a:extrusionClr>
        </a:sp3d>
      </dgm:spPr>
      <dgm:t>
        <a:bodyPr/>
        <a:lstStyle/>
        <a:p>
          <a:r>
            <a:rPr lang="en-US" b="1" dirty="0" smtClean="0"/>
            <a:t>Initiative by BJP</a:t>
          </a:r>
          <a:endParaRPr lang="en-IN" dirty="0"/>
        </a:p>
      </dgm:t>
    </dgm:pt>
    <dgm:pt modelId="{3BAD38E1-BB10-4263-8B04-A92BBEBAC1E9}" type="parTrans" cxnId="{9E865ACC-8785-4BB3-B954-4C28C48E9F3E}">
      <dgm:prSet/>
      <dgm:spPr/>
      <dgm:t>
        <a:bodyPr/>
        <a:lstStyle/>
        <a:p>
          <a:endParaRPr lang="en-IN"/>
        </a:p>
      </dgm:t>
    </dgm:pt>
    <dgm:pt modelId="{DEE30764-955B-4E6C-A2D7-C968249424CC}" type="sibTrans" cxnId="{9E865ACC-8785-4BB3-B954-4C28C48E9F3E}">
      <dgm:prSet/>
      <dgm:spPr/>
      <dgm:t>
        <a:bodyPr/>
        <a:lstStyle/>
        <a:p>
          <a:endParaRPr lang="en-IN"/>
        </a:p>
      </dgm:t>
    </dgm:pt>
    <dgm:pt modelId="{7477A367-C4F4-48DC-8BAC-F2F7FD9F09B9}">
      <dgm:prSet/>
      <dgm:spPr>
        <a:scene3d>
          <a:camera prst="orthographicFront"/>
          <a:lightRig rig="flat" dir="t"/>
        </a:scene3d>
        <a:sp3d extrusionH="76200" prstMaterial="dkEdge">
          <a:bevelT w="8200" h="38100"/>
          <a:extrusionClr>
            <a:srgbClr val="FF0000"/>
          </a:extrusionClr>
        </a:sp3d>
      </dgm:spPr>
      <dgm:t>
        <a:bodyPr/>
        <a:lstStyle/>
        <a:p>
          <a:r>
            <a:rPr lang="en-US" b="1" dirty="0" smtClean="0"/>
            <a:t>Only an advisory body or think tank- no such powers</a:t>
          </a:r>
          <a:endParaRPr lang="en-IN" dirty="0"/>
        </a:p>
      </dgm:t>
    </dgm:pt>
    <dgm:pt modelId="{03D8291A-51C4-400E-A060-902310A15FBB}" type="parTrans" cxnId="{97977DD0-2ABD-4ECD-9583-8C9064E995CE}">
      <dgm:prSet/>
      <dgm:spPr/>
      <dgm:t>
        <a:bodyPr/>
        <a:lstStyle/>
        <a:p>
          <a:endParaRPr lang="en-IN"/>
        </a:p>
      </dgm:t>
    </dgm:pt>
    <dgm:pt modelId="{1116F9EA-663D-4FA9-A576-D608359C1747}" type="sibTrans" cxnId="{97977DD0-2ABD-4ECD-9583-8C9064E995CE}">
      <dgm:prSet/>
      <dgm:spPr/>
      <dgm:t>
        <a:bodyPr/>
        <a:lstStyle/>
        <a:p>
          <a:endParaRPr lang="en-IN"/>
        </a:p>
      </dgm:t>
    </dgm:pt>
    <dgm:pt modelId="{CE7B526A-CD38-4D31-AD65-3844AE8CD1AE}">
      <dgm:prSet/>
      <dgm:spPr>
        <a:scene3d>
          <a:camera prst="orthographicFront"/>
          <a:lightRig rig="flat" dir="t"/>
        </a:scene3d>
        <a:sp3d extrusionH="76200" prstMaterial="dkEdge">
          <a:bevelT w="8200" h="38100"/>
          <a:extrusionClr>
            <a:srgbClr val="FF0000"/>
          </a:extrusionClr>
        </a:sp3d>
      </dgm:spPr>
      <dgm:t>
        <a:bodyPr/>
        <a:lstStyle/>
        <a:p>
          <a:r>
            <a:rPr lang="en-US" b="1" dirty="0" smtClean="0"/>
            <a:t>Provision for part time members</a:t>
          </a:r>
          <a:endParaRPr lang="en-IN" dirty="0"/>
        </a:p>
      </dgm:t>
    </dgm:pt>
    <dgm:pt modelId="{7C283C4E-35E0-4502-945C-4683DD688F21}" type="parTrans" cxnId="{6FCDF8BD-D5EF-427A-957F-28B34253055F}">
      <dgm:prSet/>
      <dgm:spPr/>
      <dgm:t>
        <a:bodyPr/>
        <a:lstStyle/>
        <a:p>
          <a:endParaRPr lang="en-IN"/>
        </a:p>
      </dgm:t>
    </dgm:pt>
    <dgm:pt modelId="{F685D100-84F1-46A8-A41A-84C3BFE9EFB5}" type="sibTrans" cxnId="{6FCDF8BD-D5EF-427A-957F-28B34253055F}">
      <dgm:prSet/>
      <dgm:spPr/>
      <dgm:t>
        <a:bodyPr/>
        <a:lstStyle/>
        <a:p>
          <a:endParaRPr lang="en-IN"/>
        </a:p>
      </dgm:t>
    </dgm:pt>
    <dgm:pt modelId="{A4DBFAA3-A25C-4AD7-BAC5-A54D80984C5B}" type="pres">
      <dgm:prSet presAssocID="{B71A9E7B-A732-4450-ABE8-D01C9B1E5EF5}" presName="diagram" presStyleCnt="0">
        <dgm:presLayoutVars>
          <dgm:dir/>
          <dgm:resizeHandles val="exact"/>
        </dgm:presLayoutVars>
      </dgm:prSet>
      <dgm:spPr/>
      <dgm:t>
        <a:bodyPr/>
        <a:lstStyle/>
        <a:p>
          <a:endParaRPr lang="en-IN"/>
        </a:p>
      </dgm:t>
    </dgm:pt>
    <dgm:pt modelId="{A751A95F-2FC2-4504-94F4-C8AE98D8EA37}" type="pres">
      <dgm:prSet presAssocID="{175CC843-9C2F-4359-A32F-D427837C6358}" presName="node" presStyleLbl="node1" presStyleIdx="0" presStyleCnt="4" custScaleX="110481" custScaleY="38682" custLinFactNeighborX="-259" custLinFactNeighborY="-30709">
        <dgm:presLayoutVars>
          <dgm:bulletEnabled val="1"/>
        </dgm:presLayoutVars>
      </dgm:prSet>
      <dgm:spPr/>
      <dgm:t>
        <a:bodyPr/>
        <a:lstStyle/>
        <a:p>
          <a:endParaRPr lang="en-IN"/>
        </a:p>
      </dgm:t>
    </dgm:pt>
    <dgm:pt modelId="{4928C3C0-E440-4AD2-9C33-2E810CE85586}" type="pres">
      <dgm:prSet presAssocID="{4105606A-41C2-447C-A68E-B9C6E14872DD}" presName="sibTrans" presStyleCnt="0"/>
      <dgm:spPr>
        <a:scene3d>
          <a:camera prst="orthographicFront"/>
          <a:lightRig rig="threePt" dir="t"/>
        </a:scene3d>
        <a:sp3d extrusionH="76200">
          <a:extrusionClr>
            <a:srgbClr val="FF0000"/>
          </a:extrusionClr>
        </a:sp3d>
      </dgm:spPr>
    </dgm:pt>
    <dgm:pt modelId="{793141FE-9F27-44D4-B13E-A6DB42533E85}" type="pres">
      <dgm:prSet presAssocID="{4752CB2F-69C0-4B68-B795-17B96A6749B2}" presName="node" presStyleLbl="node1" presStyleIdx="1" presStyleCnt="4" custScaleX="111111" custLinFactX="-20902" custLinFactNeighborX="-100000" custLinFactNeighborY="47394">
        <dgm:presLayoutVars>
          <dgm:bulletEnabled val="1"/>
        </dgm:presLayoutVars>
      </dgm:prSet>
      <dgm:spPr/>
      <dgm:t>
        <a:bodyPr/>
        <a:lstStyle/>
        <a:p>
          <a:endParaRPr lang="en-IN"/>
        </a:p>
      </dgm:t>
    </dgm:pt>
    <dgm:pt modelId="{5E19F441-1128-4D5B-81D7-A38E28AD90D3}" type="pres">
      <dgm:prSet presAssocID="{2366C7D2-8676-4E5E-9D3A-DBD33DA3083F}" presName="sibTrans" presStyleCnt="0"/>
      <dgm:spPr>
        <a:scene3d>
          <a:camera prst="orthographicFront"/>
          <a:lightRig rig="threePt" dir="t"/>
        </a:scene3d>
        <a:sp3d extrusionH="76200">
          <a:extrusionClr>
            <a:srgbClr val="FF0000"/>
          </a:extrusionClr>
        </a:sp3d>
      </dgm:spPr>
    </dgm:pt>
    <dgm:pt modelId="{E0EC9392-2A8E-4F73-A5E9-AB13C4DC1A0B}" type="pres">
      <dgm:prSet presAssocID="{1D533A97-A76A-47AB-9808-5AB093F03AC3}" presName="node" presStyleLbl="node1" presStyleIdx="2" presStyleCnt="4" custAng="10800000" custFlipVert="1" custScaleY="38683" custLinFactX="18138" custLinFactY="-47375" custLinFactNeighborX="100000" custLinFactNeighborY="-100000">
        <dgm:presLayoutVars>
          <dgm:bulletEnabled val="1"/>
        </dgm:presLayoutVars>
      </dgm:prSet>
      <dgm:spPr/>
      <dgm:t>
        <a:bodyPr/>
        <a:lstStyle/>
        <a:p>
          <a:endParaRPr lang="en-IN"/>
        </a:p>
      </dgm:t>
    </dgm:pt>
    <dgm:pt modelId="{C2B2BD5A-B1C5-4ED8-97D5-4790C304B4A3}" type="pres">
      <dgm:prSet presAssocID="{37A50052-BAD9-4078-ACB9-30BD13FD716C}" presName="sibTrans" presStyleCnt="0"/>
      <dgm:spPr>
        <a:scene3d>
          <a:camera prst="orthographicFront"/>
          <a:lightRig rig="threePt" dir="t"/>
        </a:scene3d>
        <a:sp3d extrusionH="76200">
          <a:extrusionClr>
            <a:srgbClr val="FF0000"/>
          </a:extrusionClr>
        </a:sp3d>
      </dgm:spPr>
    </dgm:pt>
    <dgm:pt modelId="{F4966D30-48D8-4545-8EDD-CADCE0D9290D}" type="pres">
      <dgm:prSet presAssocID="{0CC70501-A85B-48B3-9AAD-EF2DF300C934}" presName="node" presStyleLbl="node1" presStyleIdx="3" presStyleCnt="4" custLinFactNeighborX="8245" custLinFactNeighborY="-69769">
        <dgm:presLayoutVars>
          <dgm:bulletEnabled val="1"/>
        </dgm:presLayoutVars>
      </dgm:prSet>
      <dgm:spPr/>
      <dgm:t>
        <a:bodyPr/>
        <a:lstStyle/>
        <a:p>
          <a:endParaRPr lang="en-IN"/>
        </a:p>
      </dgm:t>
    </dgm:pt>
  </dgm:ptLst>
  <dgm:cxnLst>
    <dgm:cxn modelId="{E9A5C994-5047-49EF-AE51-F3CBF78480C3}" srcId="{B71A9E7B-A732-4450-ABE8-D01C9B1E5EF5}" destId="{1D533A97-A76A-47AB-9808-5AB093F03AC3}" srcOrd="2" destOrd="0" parTransId="{695A2099-3DD6-45B8-8536-2EC5D02FCA2B}" sibTransId="{37A50052-BAD9-4078-ACB9-30BD13FD716C}"/>
    <dgm:cxn modelId="{D437C7E6-8B40-4245-A16D-AF27BF2C836A}" srcId="{0CC70501-A85B-48B3-9AAD-EF2DF300C934}" destId="{DFC02FDE-9637-4BC1-9FAE-F47DA19357D6}" srcOrd="2" destOrd="0" parTransId="{46FAC00E-46BE-4820-B32B-6DFEFF515A7D}" sibTransId="{9ECFDA62-39F0-4F68-9BC8-2A9465720EF6}"/>
    <dgm:cxn modelId="{9CABC554-4B89-4DF7-A900-1F9A83DE5CB9}" type="presOf" srcId="{B7BCC9AE-866A-4F1D-93E5-B1FFF31C71ED}" destId="{F4966D30-48D8-4545-8EDD-CADCE0D9290D}" srcOrd="0" destOrd="4" presId="urn:microsoft.com/office/officeart/2005/8/layout/default"/>
    <dgm:cxn modelId="{A9D4F321-2277-49B7-AA81-5E339F43E3FC}" type="presOf" srcId="{AAC3CFA5-39DB-4278-9E3B-47521C83B441}" destId="{793141FE-9F27-44D4-B13E-A6DB42533E85}" srcOrd="0" destOrd="7" presId="urn:microsoft.com/office/officeart/2005/8/layout/default"/>
    <dgm:cxn modelId="{2AC8405F-7BD1-450B-A2B9-DE4E0588DBA2}" type="presOf" srcId="{6BB96306-7859-4B8D-A387-65461C780B4D}" destId="{793141FE-9F27-44D4-B13E-A6DB42533E85}" srcOrd="0" destOrd="6" presId="urn:microsoft.com/office/officeart/2005/8/layout/default"/>
    <dgm:cxn modelId="{FC868BCF-2C19-4410-933E-625EF96D8C8E}" type="presOf" srcId="{5619B5E7-DE32-4534-8EAB-917CED2E6AF4}" destId="{793141FE-9F27-44D4-B13E-A6DB42533E85}" srcOrd="0" destOrd="2" presId="urn:microsoft.com/office/officeart/2005/8/layout/default"/>
    <dgm:cxn modelId="{D6B50B90-71E7-46F7-90BB-FF1411907023}" srcId="{4752CB2F-69C0-4B68-B795-17B96A6749B2}" destId="{EE1D1126-0DE2-4991-A1BB-CE4645F39BC7}" srcOrd="3" destOrd="0" parTransId="{AECAF791-D52F-4BD7-8D27-D5AD1126508C}" sibTransId="{34CF460D-1AF7-4688-8584-9D67E391C8E5}"/>
    <dgm:cxn modelId="{A2638BE6-84FE-4E75-9EE9-B56708131ED4}" srcId="{B71A9E7B-A732-4450-ABE8-D01C9B1E5EF5}" destId="{0CC70501-A85B-48B3-9AAD-EF2DF300C934}" srcOrd="3" destOrd="0" parTransId="{8D45512F-DCD4-4E3B-B669-6F290DAF84A5}" sibTransId="{CADA7B0B-0227-4821-864B-79DC1FC3CD42}"/>
    <dgm:cxn modelId="{4F498C30-D327-4AB1-9955-10DE50A0D38E}" type="presOf" srcId="{52D561B8-E7F1-4A60-B794-D2CED93DFB1F}" destId="{793141FE-9F27-44D4-B13E-A6DB42533E85}" srcOrd="0" destOrd="3" presId="urn:microsoft.com/office/officeart/2005/8/layout/default"/>
    <dgm:cxn modelId="{50815B07-BC24-4F0C-82E3-79F3F6A9F8EC}" srcId="{4752CB2F-69C0-4B68-B795-17B96A6749B2}" destId="{89D99EA0-DF3E-4D45-8D17-B2436AEAAB07}" srcOrd="4" destOrd="0" parTransId="{EAEB0C94-82F0-4CEA-9A5A-7F54D291CC61}" sibTransId="{F92821C8-914F-4DA5-A039-1ECD266C8AA7}"/>
    <dgm:cxn modelId="{7A909FEA-4146-4AA4-9F74-036D801B02F1}" type="presOf" srcId="{CE7B526A-CD38-4D31-AD65-3844AE8CD1AE}" destId="{F4966D30-48D8-4545-8EDD-CADCE0D9290D}" srcOrd="0" destOrd="7" presId="urn:microsoft.com/office/officeart/2005/8/layout/default"/>
    <dgm:cxn modelId="{6FCDF8BD-D5EF-427A-957F-28B34253055F}" srcId="{0CC70501-A85B-48B3-9AAD-EF2DF300C934}" destId="{CE7B526A-CD38-4D31-AD65-3844AE8CD1AE}" srcOrd="6" destOrd="0" parTransId="{7C283C4E-35E0-4502-945C-4683DD688F21}" sibTransId="{F685D100-84F1-46A8-A41A-84C3BFE9EFB5}"/>
    <dgm:cxn modelId="{9E865ACC-8785-4BB3-B954-4C28C48E9F3E}" srcId="{0CC70501-A85B-48B3-9AAD-EF2DF300C934}" destId="{76682FCE-2B91-45DC-AC58-1A6C6CCC0EBA}" srcOrd="4" destOrd="0" parTransId="{3BAD38E1-BB10-4263-8B04-A92BBEBAC1E9}" sibTransId="{DEE30764-955B-4E6C-A2D7-C968249424CC}"/>
    <dgm:cxn modelId="{7D8EBD33-52CC-4DC3-AE3C-417742D1AC33}" srcId="{4752CB2F-69C0-4B68-B795-17B96A6749B2}" destId="{8CE2702B-0F9C-4517-89E8-58A148D0E3B1}" srcOrd="0" destOrd="0" parTransId="{E28117A8-A372-46B0-86F6-AE89A6901B14}" sibTransId="{C82CBBE3-3829-4861-9645-4F1BBDC3B031}"/>
    <dgm:cxn modelId="{AB05E4CB-C577-4843-8344-ABDA3463EBBB}" type="presOf" srcId="{0CC70501-A85B-48B3-9AAD-EF2DF300C934}" destId="{F4966D30-48D8-4545-8EDD-CADCE0D9290D}" srcOrd="0" destOrd="0" presId="urn:microsoft.com/office/officeart/2005/8/layout/default"/>
    <dgm:cxn modelId="{0E33AFA4-B244-4FC9-82D1-59CCAF5307C0}" srcId="{4752CB2F-69C0-4B68-B795-17B96A6749B2}" destId="{5619B5E7-DE32-4534-8EAB-917CED2E6AF4}" srcOrd="1" destOrd="0" parTransId="{A3346921-2B57-4D4D-8557-396D4431FD41}" sibTransId="{3AF74DCD-4644-4129-B016-8AE79609A946}"/>
    <dgm:cxn modelId="{E941245E-932C-4FF7-91B6-4DF488B05EB1}" type="presOf" srcId="{EE1D1126-0DE2-4991-A1BB-CE4645F39BC7}" destId="{793141FE-9F27-44D4-B13E-A6DB42533E85}" srcOrd="0" destOrd="4" presId="urn:microsoft.com/office/officeart/2005/8/layout/default"/>
    <dgm:cxn modelId="{A87199D1-1D30-46FF-A3A7-C31BADBA93B4}" type="presOf" srcId="{175CC843-9C2F-4359-A32F-D427837C6358}" destId="{A751A95F-2FC2-4504-94F4-C8AE98D8EA37}" srcOrd="0" destOrd="0" presId="urn:microsoft.com/office/officeart/2005/8/layout/default"/>
    <dgm:cxn modelId="{1A567DFE-B748-4357-960F-9C4442FB96C1}" type="presOf" srcId="{89D99EA0-DF3E-4D45-8D17-B2436AEAAB07}" destId="{793141FE-9F27-44D4-B13E-A6DB42533E85}" srcOrd="0" destOrd="5" presId="urn:microsoft.com/office/officeart/2005/8/layout/default"/>
    <dgm:cxn modelId="{4A148B7D-2767-4F01-83B2-3D7D2FB305AE}" srcId="{4752CB2F-69C0-4B68-B795-17B96A6749B2}" destId="{52D561B8-E7F1-4A60-B794-D2CED93DFB1F}" srcOrd="2" destOrd="0" parTransId="{E7D21A1A-666E-4061-BE98-C352334C73AD}" sibTransId="{2641F308-F78A-4B39-9890-3A581D279815}"/>
    <dgm:cxn modelId="{8431D543-7160-42D8-B635-978F736E27FD}" type="presOf" srcId="{76682FCE-2B91-45DC-AC58-1A6C6CCC0EBA}" destId="{F4966D30-48D8-4545-8EDD-CADCE0D9290D}" srcOrd="0" destOrd="5" presId="urn:microsoft.com/office/officeart/2005/8/layout/default"/>
    <dgm:cxn modelId="{94DDB75B-25C3-4956-988D-66B20987EB84}" type="presOf" srcId="{4752CB2F-69C0-4B68-B795-17B96A6749B2}" destId="{793141FE-9F27-44D4-B13E-A6DB42533E85}" srcOrd="0" destOrd="0" presId="urn:microsoft.com/office/officeart/2005/8/layout/default"/>
    <dgm:cxn modelId="{8EB32D6D-5289-485F-B9D6-D1A0019D7EBA}" srcId="{B71A9E7B-A732-4450-ABE8-D01C9B1E5EF5}" destId="{175CC843-9C2F-4359-A32F-D427837C6358}" srcOrd="0" destOrd="0" parTransId="{57274170-D04A-4177-9232-5141737304CB}" sibTransId="{4105606A-41C2-447C-A68E-B9C6E14872DD}"/>
    <dgm:cxn modelId="{E4E85EF2-FC52-4FD9-9B09-D1D686CC4B8F}" type="presOf" srcId="{D60FA10A-7B16-408C-8820-FA505D599AC1}" destId="{F4966D30-48D8-4545-8EDD-CADCE0D9290D}" srcOrd="0" destOrd="1" presId="urn:microsoft.com/office/officeart/2005/8/layout/default"/>
    <dgm:cxn modelId="{BF8F80A9-151A-49D9-9ED7-8B499BEF96D2}" srcId="{B71A9E7B-A732-4450-ABE8-D01C9B1E5EF5}" destId="{4752CB2F-69C0-4B68-B795-17B96A6749B2}" srcOrd="1" destOrd="0" parTransId="{F4CC06DE-F250-4BC8-9490-59381D79F14E}" sibTransId="{2366C7D2-8676-4E5E-9D3A-DBD33DA3083F}"/>
    <dgm:cxn modelId="{96240393-4291-4764-9BFB-60A1B0759379}" type="presOf" srcId="{8CE2702B-0F9C-4517-89E8-58A148D0E3B1}" destId="{793141FE-9F27-44D4-B13E-A6DB42533E85}" srcOrd="0" destOrd="1" presId="urn:microsoft.com/office/officeart/2005/8/layout/default"/>
    <dgm:cxn modelId="{CAB99818-685E-49AC-B1A9-188358EFD67D}" type="presOf" srcId="{DFC02FDE-9637-4BC1-9FAE-F47DA19357D6}" destId="{F4966D30-48D8-4545-8EDD-CADCE0D9290D}" srcOrd="0" destOrd="3" presId="urn:microsoft.com/office/officeart/2005/8/layout/default"/>
    <dgm:cxn modelId="{9A0C878C-007A-421B-813E-29579EFBA55C}" type="presOf" srcId="{7477A367-C4F4-48DC-8BAC-F2F7FD9F09B9}" destId="{F4966D30-48D8-4545-8EDD-CADCE0D9290D}" srcOrd="0" destOrd="6" presId="urn:microsoft.com/office/officeart/2005/8/layout/default"/>
    <dgm:cxn modelId="{00476AC1-E9D5-472C-8C7B-975E55635861}" type="presOf" srcId="{1D533A97-A76A-47AB-9808-5AB093F03AC3}" destId="{E0EC9392-2A8E-4F73-A5E9-AB13C4DC1A0B}" srcOrd="0" destOrd="0" presId="urn:microsoft.com/office/officeart/2005/8/layout/default"/>
    <dgm:cxn modelId="{6FA397A6-6A4D-4934-918E-A0DFACEA7199}" type="presOf" srcId="{DC7F99E1-9107-49EE-8248-3AD2D89BD2CB}" destId="{F4966D30-48D8-4545-8EDD-CADCE0D9290D}" srcOrd="0" destOrd="2" presId="urn:microsoft.com/office/officeart/2005/8/layout/default"/>
    <dgm:cxn modelId="{97977DD0-2ABD-4ECD-9583-8C9064E995CE}" srcId="{0CC70501-A85B-48B3-9AAD-EF2DF300C934}" destId="{7477A367-C4F4-48DC-8BAC-F2F7FD9F09B9}" srcOrd="5" destOrd="0" parTransId="{03D8291A-51C4-400E-A060-902310A15FBB}" sibTransId="{1116F9EA-663D-4FA9-A576-D608359C1747}"/>
    <dgm:cxn modelId="{AB348D24-A0F3-4F5D-85DC-058CF42DDF76}" srcId="{4752CB2F-69C0-4B68-B795-17B96A6749B2}" destId="{6BB96306-7859-4B8D-A387-65461C780B4D}" srcOrd="5" destOrd="0" parTransId="{F5CA05CE-EE91-4110-8248-48CCA865E4DD}" sibTransId="{6FA45531-C72E-4FFC-BE64-FDDB7F2E3714}"/>
    <dgm:cxn modelId="{09AE4105-1116-4D17-80DD-5991E7D7E2C7}" srcId="{0CC70501-A85B-48B3-9AAD-EF2DF300C934}" destId="{D60FA10A-7B16-408C-8820-FA505D599AC1}" srcOrd="0" destOrd="0" parTransId="{BEADAE56-00E0-4954-92C1-E91166FD69A5}" sibTransId="{7CC34B7E-35F9-495A-9D1E-FBADC771A95C}"/>
    <dgm:cxn modelId="{2588CA65-CC06-45E3-990A-26C1F04F2110}" srcId="{4752CB2F-69C0-4B68-B795-17B96A6749B2}" destId="{AAC3CFA5-39DB-4278-9E3B-47521C83B441}" srcOrd="6" destOrd="0" parTransId="{9D10F74F-5E8C-48DC-88E9-9B6367C641F2}" sibTransId="{5E8FC255-B3A7-4466-873E-C6B08B868F0C}"/>
    <dgm:cxn modelId="{1698B912-3A06-4780-9C4A-C353AC5DEBAE}" type="presOf" srcId="{B71A9E7B-A732-4450-ABE8-D01C9B1E5EF5}" destId="{A4DBFAA3-A25C-4AD7-BAC5-A54D80984C5B}" srcOrd="0" destOrd="0" presId="urn:microsoft.com/office/officeart/2005/8/layout/default"/>
    <dgm:cxn modelId="{73C43486-3D46-4C4A-B5C7-2272CC138551}" srcId="{0CC70501-A85B-48B3-9AAD-EF2DF300C934}" destId="{DC7F99E1-9107-49EE-8248-3AD2D89BD2CB}" srcOrd="1" destOrd="0" parTransId="{CF010DC0-E060-45CD-AA9B-7C473224EF59}" sibTransId="{8BC2BA73-04E0-4E4F-BC4B-C3D0A8F38336}"/>
    <dgm:cxn modelId="{430519E3-D300-4BFA-BF11-F4ECB14BCDD4}" srcId="{0CC70501-A85B-48B3-9AAD-EF2DF300C934}" destId="{B7BCC9AE-866A-4F1D-93E5-B1FFF31C71ED}" srcOrd="3" destOrd="0" parTransId="{B2B7880A-BA7A-4D81-A959-6E24F8CBEE43}" sibTransId="{AD99DB4B-F9E0-48D2-BE61-6871FA9D98CB}"/>
    <dgm:cxn modelId="{F8E34862-259A-4F47-B9C9-9C5E2A643F48}" type="presParOf" srcId="{A4DBFAA3-A25C-4AD7-BAC5-A54D80984C5B}" destId="{A751A95F-2FC2-4504-94F4-C8AE98D8EA37}" srcOrd="0" destOrd="0" presId="urn:microsoft.com/office/officeart/2005/8/layout/default"/>
    <dgm:cxn modelId="{6E979A7F-5121-42A1-8CDB-6884AADAD296}" type="presParOf" srcId="{A4DBFAA3-A25C-4AD7-BAC5-A54D80984C5B}" destId="{4928C3C0-E440-4AD2-9C33-2E810CE85586}" srcOrd="1" destOrd="0" presId="urn:microsoft.com/office/officeart/2005/8/layout/default"/>
    <dgm:cxn modelId="{54860EBF-8616-43F0-AA06-1BA16A2FE062}" type="presParOf" srcId="{A4DBFAA3-A25C-4AD7-BAC5-A54D80984C5B}" destId="{793141FE-9F27-44D4-B13E-A6DB42533E85}" srcOrd="2" destOrd="0" presId="urn:microsoft.com/office/officeart/2005/8/layout/default"/>
    <dgm:cxn modelId="{B91571E3-5CCD-4F67-AFB8-3112EE2987FE}" type="presParOf" srcId="{A4DBFAA3-A25C-4AD7-BAC5-A54D80984C5B}" destId="{5E19F441-1128-4D5B-81D7-A38E28AD90D3}" srcOrd="3" destOrd="0" presId="urn:microsoft.com/office/officeart/2005/8/layout/default"/>
    <dgm:cxn modelId="{B776BEF8-A576-4EE2-9045-BDAE20FC868E}" type="presParOf" srcId="{A4DBFAA3-A25C-4AD7-BAC5-A54D80984C5B}" destId="{E0EC9392-2A8E-4F73-A5E9-AB13C4DC1A0B}" srcOrd="4" destOrd="0" presId="urn:microsoft.com/office/officeart/2005/8/layout/default"/>
    <dgm:cxn modelId="{E92F0FFE-F085-4FA4-9008-037B41B72341}" type="presParOf" srcId="{A4DBFAA3-A25C-4AD7-BAC5-A54D80984C5B}" destId="{C2B2BD5A-B1C5-4ED8-97D5-4790C304B4A3}" srcOrd="5" destOrd="0" presId="urn:microsoft.com/office/officeart/2005/8/layout/default"/>
    <dgm:cxn modelId="{214DD8D6-B6A6-483C-BD65-3EA1FD2EEE4C}" type="presParOf" srcId="{A4DBFAA3-A25C-4AD7-BAC5-A54D80984C5B}" destId="{F4966D30-48D8-4545-8EDD-CADCE0D9290D}" srcOrd="6" destOrd="0" presId="urn:microsoft.com/office/officeart/2005/8/layout/default"/>
  </dgm:cxnLst>
  <dgm:bg>
    <a:solidFill>
      <a:schemeClr val="accent1"/>
    </a:solidFill>
  </dgm:bg>
  <dgm:whole/>
</dgm:dataModel>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114800"/>
          </a:xfrm>
        </p:spPr>
        <p:style>
          <a:lnRef idx="1">
            <a:schemeClr val="accent1"/>
          </a:lnRef>
          <a:fillRef idx="2">
            <a:schemeClr val="accent1"/>
          </a:fillRef>
          <a:effectRef idx="1">
            <a:schemeClr val="accent1"/>
          </a:effectRef>
          <a:fontRef idx="minor">
            <a:schemeClr val="dk1"/>
          </a:fontRef>
        </p:style>
        <p:txBody>
          <a:bodyPr>
            <a:normAutofit/>
          </a:bodyPr>
          <a:lstStyle/>
          <a:p>
            <a:r>
              <a:rPr lang="en-IN" sz="8800" b="1" dirty="0" smtClean="0"/>
              <a:t>NITI </a:t>
            </a:r>
            <a:r>
              <a:rPr lang="en-IN" sz="8800" b="1" dirty="0" err="1" smtClean="0"/>
              <a:t>Aayog</a:t>
            </a:r>
            <a:endParaRPr lang="en-IN" sz="8800" b="1" dirty="0"/>
          </a:p>
        </p:txBody>
      </p:sp>
      <p:sp>
        <p:nvSpPr>
          <p:cNvPr id="3" name="Subtitle 2"/>
          <p:cNvSpPr>
            <a:spLocks noGrp="1"/>
          </p:cNvSpPr>
          <p:nvPr>
            <p:ph type="subTitle" idx="1"/>
          </p:nvPr>
        </p:nvSpPr>
        <p:spPr>
          <a:xfrm>
            <a:off x="0" y="4191000"/>
            <a:ext cx="9144000" cy="2667000"/>
          </a:xfrm>
        </p:spPr>
        <p:style>
          <a:lnRef idx="0">
            <a:schemeClr val="accent4"/>
          </a:lnRef>
          <a:fillRef idx="3">
            <a:schemeClr val="accent4"/>
          </a:fillRef>
          <a:effectRef idx="3">
            <a:schemeClr val="accent4"/>
          </a:effectRef>
          <a:fontRef idx="minor">
            <a:schemeClr val="lt1"/>
          </a:fontRef>
        </p:style>
        <p:txBody>
          <a:bodyPr>
            <a:noAutofit/>
          </a:bodyPr>
          <a:lstStyle/>
          <a:p>
            <a:r>
              <a:rPr lang="en-IN" sz="4000" b="1" dirty="0" smtClean="0"/>
              <a:t>Dr. BINOJ JOSE </a:t>
            </a:r>
          </a:p>
          <a:p>
            <a:r>
              <a:rPr lang="en-IN" sz="4000" b="1" dirty="0" smtClean="0"/>
              <a:t>PRAJYOTI NIKETAN COLLEGE PUDUKAD</a:t>
            </a:r>
            <a:endParaRPr lang="en-IN" sz="4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r>
              <a:rPr lang="en-IN" dirty="0" smtClean="0"/>
              <a:t>CRITICISMS</a:t>
            </a:r>
            <a:endParaRPr lang="en-IN" dirty="0"/>
          </a:p>
        </p:txBody>
      </p:sp>
      <p:sp>
        <p:nvSpPr>
          <p:cNvPr id="3" name="Content Placeholder 2"/>
          <p:cNvSpPr>
            <a:spLocks noGrp="1"/>
          </p:cNvSpPr>
          <p:nvPr>
            <p:ph idx="1"/>
          </p:nvPr>
        </p:nvSpPr>
        <p:spPr>
          <a:xfrm>
            <a:off x="0" y="762000"/>
            <a:ext cx="9144000" cy="6096000"/>
          </a:xfrm>
        </p:spPr>
        <p:style>
          <a:lnRef idx="0">
            <a:scrgbClr r="0" g="0" b="0"/>
          </a:lnRef>
          <a:fillRef idx="1002">
            <a:schemeClr val="dk1"/>
          </a:fillRef>
          <a:effectRef idx="0">
            <a:scrgbClr r="0" g="0" b="0"/>
          </a:effectRef>
          <a:fontRef idx="major"/>
        </p:style>
        <p:txBody>
          <a:bodyPr>
            <a:normAutofit fontScale="85000" lnSpcReduction="10000"/>
          </a:bodyPr>
          <a:lstStyle/>
          <a:p>
            <a:pPr lvl="0"/>
            <a:r>
              <a:rPr lang="en-IN" dirty="0" smtClean="0"/>
              <a:t>Some scholars regard the introduction of NITI </a:t>
            </a:r>
            <a:r>
              <a:rPr lang="en-IN" dirty="0" err="1" smtClean="0"/>
              <a:t>Aayog</a:t>
            </a:r>
            <a:r>
              <a:rPr lang="en-IN" dirty="0" smtClean="0"/>
              <a:t> as ‘political necessity’ occurred due to shift in the political leadership.</a:t>
            </a:r>
          </a:p>
          <a:p>
            <a:pPr lvl="0"/>
            <a:r>
              <a:rPr lang="en-IN" dirty="0" smtClean="0"/>
              <a:t>It cannot transform an unequal society into a fair modern economy which can ensure the welfare of all its citizens, regardless of their caste, creed or economic identity.</a:t>
            </a:r>
          </a:p>
          <a:p>
            <a:pPr lvl="0"/>
            <a:r>
              <a:rPr lang="en-IN" dirty="0" smtClean="0"/>
              <a:t>It cannot influence either public or private investments as it presently enjoys no influence in policymaking decisions or consequences, like the rolling out of demonetisation and Goods and Services Tax (GST).</a:t>
            </a:r>
          </a:p>
          <a:p>
            <a:pPr lvl="0"/>
            <a:r>
              <a:rPr lang="en-IN" dirty="0" smtClean="0"/>
              <a:t>The independence and autonomy of NITI </a:t>
            </a:r>
            <a:r>
              <a:rPr lang="en-IN" dirty="0" err="1" smtClean="0"/>
              <a:t>Aayog</a:t>
            </a:r>
            <a:r>
              <a:rPr lang="en-IN" dirty="0" smtClean="0"/>
              <a:t> is questioned. It is the premier think tank of the nation supposed to generate new ideas. However, it acts as an agency to praise the policies and programmes of the government. </a:t>
            </a:r>
            <a:endParaRPr lang="en-IN" dirty="0" smtClean="0"/>
          </a:p>
          <a:p>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838200"/>
          </a:xfrm>
        </p:spPr>
        <p:style>
          <a:lnRef idx="2">
            <a:schemeClr val="dk1">
              <a:shade val="50000"/>
            </a:schemeClr>
          </a:lnRef>
          <a:fillRef idx="1">
            <a:schemeClr val="dk1"/>
          </a:fillRef>
          <a:effectRef idx="0">
            <a:schemeClr val="dk1"/>
          </a:effectRef>
          <a:fontRef idx="minor">
            <a:schemeClr val="lt1"/>
          </a:fontRef>
        </p:style>
        <p:txBody>
          <a:bodyPr/>
          <a:lstStyle/>
          <a:p>
            <a:r>
              <a:rPr lang="en-IN" dirty="0" smtClean="0"/>
              <a:t>CONCLUSION</a:t>
            </a:r>
            <a:endParaRPr lang="en-IN" dirty="0"/>
          </a:p>
        </p:txBody>
      </p:sp>
      <p:sp>
        <p:nvSpPr>
          <p:cNvPr id="3" name="Content Placeholder 2"/>
          <p:cNvSpPr>
            <a:spLocks noGrp="1"/>
          </p:cNvSpPr>
          <p:nvPr>
            <p:ph idx="1"/>
          </p:nvPr>
        </p:nvSpPr>
        <p:spPr>
          <a:xfrm>
            <a:off x="152400" y="838200"/>
            <a:ext cx="8839200" cy="6019800"/>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pPr algn="just"/>
            <a:r>
              <a:rPr lang="en-US" dirty="0" smtClean="0">
                <a:latin typeface="Times New Roman" pitchFamily="18" charset="0"/>
                <a:cs typeface="Times New Roman" pitchFamily="18" charset="0"/>
              </a:rPr>
              <a:t>As part of its reform agenda, the </a:t>
            </a:r>
            <a:r>
              <a:rPr lang="en-US" dirty="0" smtClean="0">
                <a:latin typeface="Times New Roman" pitchFamily="18" charset="0"/>
                <a:cs typeface="Times New Roman" pitchFamily="18" charset="0"/>
              </a:rPr>
              <a:t>Government of </a:t>
            </a:r>
            <a:r>
              <a:rPr lang="en-US" dirty="0" smtClean="0">
                <a:latin typeface="Times New Roman" pitchFamily="18" charset="0"/>
                <a:cs typeface="Times New Roman" pitchFamily="18" charset="0"/>
              </a:rPr>
              <a:t>India </a:t>
            </a:r>
            <a:r>
              <a:rPr lang="en-US" dirty="0" smtClean="0">
                <a:latin typeface="Times New Roman" pitchFamily="18" charset="0"/>
                <a:cs typeface="Times New Roman" pitchFamily="18" charset="0"/>
              </a:rPr>
              <a:t>constituted the NITI </a:t>
            </a:r>
            <a:r>
              <a:rPr lang="en-US" dirty="0" err="1" smtClean="0">
                <a:latin typeface="Times New Roman" pitchFamily="18" charset="0"/>
                <a:cs typeface="Times New Roman" pitchFamily="18" charset="0"/>
              </a:rPr>
              <a:t>Aayog</a:t>
            </a:r>
            <a:r>
              <a:rPr lang="en-US" dirty="0" smtClean="0">
                <a:latin typeface="Times New Roman" pitchFamily="18" charset="0"/>
                <a:cs typeface="Times New Roman" pitchFamily="18" charset="0"/>
              </a:rPr>
              <a:t>, replacing </a:t>
            </a:r>
            <a:r>
              <a:rPr lang="en-US" dirty="0" smtClean="0">
                <a:latin typeface="Times New Roman" pitchFamily="18" charset="0"/>
                <a:cs typeface="Times New Roman" pitchFamily="18" charset="0"/>
              </a:rPr>
              <a:t>the Planning </a:t>
            </a:r>
            <a:r>
              <a:rPr lang="en-US" dirty="0" smtClean="0">
                <a:latin typeface="Times New Roman" pitchFamily="18" charset="0"/>
                <a:cs typeface="Times New Roman" pitchFamily="18" charset="0"/>
              </a:rPr>
              <a:t>Commission which was </a:t>
            </a:r>
            <a:r>
              <a:rPr lang="en-US" dirty="0" smtClean="0">
                <a:latin typeface="Times New Roman" pitchFamily="18" charset="0"/>
                <a:cs typeface="Times New Roman" pitchFamily="18" charset="0"/>
              </a:rPr>
              <a:t>instituted in 1950. This was done in order to better serve the needs and aspirations of the people of India. An important evolutionary change from the past, NITI </a:t>
            </a:r>
            <a:r>
              <a:rPr lang="en-US" dirty="0" err="1" smtClean="0">
                <a:latin typeface="Times New Roman" pitchFamily="18" charset="0"/>
                <a:cs typeface="Times New Roman" pitchFamily="18" charset="0"/>
              </a:rPr>
              <a:t>Aayog</a:t>
            </a:r>
            <a:r>
              <a:rPr lang="en-US" dirty="0" smtClean="0">
                <a:latin typeface="Times New Roman" pitchFamily="18" charset="0"/>
                <a:cs typeface="Times New Roman" pitchFamily="18" charset="0"/>
              </a:rPr>
              <a:t> acts as the quintessential platform of the Government of India to bring States to act together in national interest, and thereby fosters Cooperative Federalism. NITI </a:t>
            </a:r>
            <a:r>
              <a:rPr lang="en-US" dirty="0" err="1" smtClean="0">
                <a:latin typeface="Times New Roman" pitchFamily="18" charset="0"/>
                <a:cs typeface="Times New Roman" pitchFamily="18" charset="0"/>
              </a:rPr>
              <a:t>Aayog</a:t>
            </a:r>
            <a:r>
              <a:rPr lang="en-US" dirty="0" smtClean="0">
                <a:latin typeface="Times New Roman" pitchFamily="18" charset="0"/>
                <a:cs typeface="Times New Roman" pitchFamily="18" charset="0"/>
              </a:rPr>
              <a:t> is </a:t>
            </a:r>
            <a:r>
              <a:rPr lang="en-US" dirty="0" smtClean="0">
                <a:latin typeface="Times New Roman" pitchFamily="18" charset="0"/>
                <a:cs typeface="Times New Roman" pitchFamily="18" charset="0"/>
              </a:rPr>
              <a:t>a center of resources</a:t>
            </a:r>
            <a:r>
              <a:rPr lang="en-US" dirty="0" smtClean="0">
                <a:latin typeface="Times New Roman" pitchFamily="18" charset="0"/>
                <a:cs typeface="Times New Roman" pitchFamily="18" charset="0"/>
              </a:rPr>
              <a:t>, knowledge, and skills that will </a:t>
            </a:r>
            <a:r>
              <a:rPr lang="en-US" dirty="0" smtClean="0">
                <a:latin typeface="Times New Roman" pitchFamily="18" charset="0"/>
                <a:cs typeface="Times New Roman" pitchFamily="18" charset="0"/>
              </a:rPr>
              <a:t>help the government </a:t>
            </a:r>
            <a:r>
              <a:rPr lang="en-US" dirty="0" smtClean="0">
                <a:latin typeface="Times New Roman" pitchFamily="18" charset="0"/>
                <a:cs typeface="Times New Roman" pitchFamily="18" charset="0"/>
              </a:rPr>
              <a:t>to act with speed, </a:t>
            </a:r>
            <a:r>
              <a:rPr lang="en-US" dirty="0" smtClean="0">
                <a:latin typeface="Times New Roman" pitchFamily="18" charset="0"/>
                <a:cs typeface="Times New Roman" pitchFamily="18" charset="0"/>
              </a:rPr>
              <a:t>frame effective policies and</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manage unforeseen issues. </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NITI </a:t>
            </a:r>
            <a:r>
              <a:rPr lang="en-US" dirty="0" err="1" smtClean="0">
                <a:latin typeface="Times New Roman" pitchFamily="18" charset="0"/>
                <a:cs typeface="Times New Roman" pitchFamily="18" charset="0"/>
              </a:rPr>
              <a:t>Aayog</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is a inevitable </a:t>
            </a:r>
            <a:r>
              <a:rPr lang="en-US" dirty="0" smtClean="0">
                <a:latin typeface="Times New Roman" pitchFamily="18" charset="0"/>
                <a:cs typeface="Times New Roman" pitchFamily="18" charset="0"/>
              </a:rPr>
              <a:t>institutional changes in administration and </a:t>
            </a:r>
            <a:r>
              <a:rPr lang="en-US" dirty="0" smtClean="0">
                <a:latin typeface="Times New Roman" pitchFamily="18" charset="0"/>
                <a:cs typeface="Times New Roman" pitchFamily="18" charset="0"/>
              </a:rPr>
              <a:t>policy framing that </a:t>
            </a:r>
            <a:r>
              <a:rPr lang="en-US" dirty="0" smtClean="0">
                <a:latin typeface="Times New Roman" pitchFamily="18" charset="0"/>
                <a:cs typeface="Times New Roman" pitchFamily="18" charset="0"/>
              </a:rPr>
              <a:t>could seed and foster substantial scale </a:t>
            </a:r>
            <a:r>
              <a:rPr lang="en-US" dirty="0" smtClean="0">
                <a:latin typeface="Times New Roman" pitchFamily="18" charset="0"/>
                <a:cs typeface="Times New Roman" pitchFamily="18" charset="0"/>
              </a:rPr>
              <a:t>of change in the development of the country.</a:t>
            </a:r>
            <a:endParaRPr lang="en-IN" dirty="0" smtClean="0">
              <a:latin typeface="Times New Roman" pitchFamily="18" charset="0"/>
              <a:cs typeface="Times New Roman" pitchFamily="18" charset="0"/>
            </a:endParaRPr>
          </a:p>
          <a:p>
            <a:pPr algn="just"/>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715000"/>
          </a:xfrm>
        </p:spPr>
        <p:style>
          <a:lnRef idx="0">
            <a:scrgbClr r="0" g="0" b="0"/>
          </a:lnRef>
          <a:fillRef idx="1002">
            <a:schemeClr val="dk1"/>
          </a:fillRef>
          <a:effectRef idx="0">
            <a:scrgbClr r="0" g="0" b="0"/>
          </a:effectRef>
          <a:fontRef idx="major"/>
        </p:style>
        <p:txBody>
          <a:bodyPr>
            <a:normAutofit/>
          </a:bodyPr>
          <a:lstStyle/>
          <a:p>
            <a:r>
              <a:rPr lang="en-IN" sz="6600" b="1" dirty="0" smtClean="0"/>
              <a:t>THANK YOU</a:t>
            </a:r>
            <a:r>
              <a:rPr lang="en-IN" dirty="0" smtClean="0"/>
              <a:t/>
            </a:r>
            <a:br>
              <a:rPr lang="en-IN" dirty="0" smtClean="0"/>
            </a:br>
            <a:r>
              <a:rPr lang="en-IN" b="1" dirty="0" smtClean="0"/>
              <a:t>Dr. </a:t>
            </a:r>
            <a:r>
              <a:rPr lang="en-IN" b="1" dirty="0" smtClean="0"/>
              <a:t>BINOJ JOSE ASSISTANT PROFESSOR IN POLITICAL SCIENCE </a:t>
            </a:r>
            <a:br>
              <a:rPr lang="en-IN" b="1" dirty="0" smtClean="0"/>
            </a:br>
            <a:r>
              <a:rPr lang="en-IN" b="1" dirty="0" smtClean="0"/>
              <a:t>PRAJYOTI NIKETAN COLLEGE </a:t>
            </a:r>
            <a:br>
              <a:rPr lang="en-IN" b="1" dirty="0" smtClean="0"/>
            </a:br>
            <a:r>
              <a:rPr lang="en-IN" b="1" dirty="0" smtClean="0"/>
              <a:t>PUDUKAD</a:t>
            </a:r>
            <a:endParaRPr lang="en-IN"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IN" b="1" dirty="0" smtClean="0"/>
              <a:t>INTRODUCTION</a:t>
            </a:r>
            <a:endParaRPr lang="en-IN" b="1" dirty="0"/>
          </a:p>
        </p:txBody>
      </p:sp>
      <p:sp>
        <p:nvSpPr>
          <p:cNvPr id="3" name="Content Placeholder 2"/>
          <p:cNvSpPr>
            <a:spLocks noGrp="1"/>
          </p:cNvSpPr>
          <p:nvPr>
            <p:ph idx="1"/>
          </p:nvPr>
        </p:nvSpPr>
        <p:spPr>
          <a:xfrm>
            <a:off x="152400" y="838200"/>
            <a:ext cx="8991600" cy="6019800"/>
          </a:xfrm>
        </p:spPr>
        <p:style>
          <a:lnRef idx="2">
            <a:schemeClr val="accent4">
              <a:shade val="50000"/>
            </a:schemeClr>
          </a:lnRef>
          <a:fillRef idx="1">
            <a:schemeClr val="accent4"/>
          </a:fillRef>
          <a:effectRef idx="0">
            <a:schemeClr val="accent4"/>
          </a:effectRef>
          <a:fontRef idx="minor">
            <a:schemeClr val="lt1"/>
          </a:fontRef>
        </p:style>
        <p:txBody>
          <a:bodyPr>
            <a:normAutofit fontScale="70000" lnSpcReduction="20000"/>
          </a:bodyPr>
          <a:lstStyle/>
          <a:p>
            <a:pPr algn="just"/>
            <a:r>
              <a:rPr lang="en-US" dirty="0" smtClean="0">
                <a:solidFill>
                  <a:schemeClr val="tx2">
                    <a:lumMod val="60000"/>
                    <a:lumOff val="40000"/>
                  </a:schemeClr>
                </a:solidFill>
              </a:rPr>
              <a:t>NITI </a:t>
            </a:r>
            <a:r>
              <a:rPr lang="en-US" dirty="0" err="1" smtClean="0">
                <a:solidFill>
                  <a:schemeClr val="tx2">
                    <a:lumMod val="60000"/>
                    <a:lumOff val="40000"/>
                  </a:schemeClr>
                </a:solidFill>
              </a:rPr>
              <a:t>Aayog</a:t>
            </a:r>
            <a:r>
              <a:rPr lang="en-US" dirty="0" smtClean="0">
                <a:solidFill>
                  <a:schemeClr val="tx2">
                    <a:lumMod val="60000"/>
                    <a:lumOff val="40000"/>
                  </a:schemeClr>
                </a:solidFill>
              </a:rPr>
              <a:t> (National Institution for Transforming India) </a:t>
            </a:r>
            <a:r>
              <a:rPr lang="en-US" dirty="0" smtClean="0"/>
              <a:t>is an </a:t>
            </a:r>
            <a:r>
              <a:rPr lang="en-US" dirty="0" smtClean="0">
                <a:solidFill>
                  <a:srgbClr val="FFFF00"/>
                </a:solidFill>
              </a:rPr>
              <a:t>extra-constitutional institution</a:t>
            </a:r>
            <a:r>
              <a:rPr lang="en-US" dirty="0" smtClean="0"/>
              <a:t> created by the NDA Government in 2015. NITI </a:t>
            </a:r>
            <a:r>
              <a:rPr lang="en-US" dirty="0" err="1" smtClean="0"/>
              <a:t>Aayog</a:t>
            </a:r>
            <a:r>
              <a:rPr lang="en-US" dirty="0" smtClean="0"/>
              <a:t> replaced the 65 years old planning commission and its legacies. There were very vehement criticisms against planning commission, especially against its relevance and utility. Perhaps, the shift in the political leadership of the country could be another factor for replacing Planning Commission and constituting NITI </a:t>
            </a:r>
            <a:r>
              <a:rPr lang="en-US" dirty="0" err="1" smtClean="0"/>
              <a:t>Aayog</a:t>
            </a:r>
            <a:r>
              <a:rPr lang="en-US" dirty="0" smtClean="0"/>
              <a:t>. NITI </a:t>
            </a:r>
            <a:r>
              <a:rPr lang="en-US" dirty="0" err="1" smtClean="0"/>
              <a:t>Aayog</a:t>
            </a:r>
            <a:r>
              <a:rPr lang="en-US" dirty="0" smtClean="0"/>
              <a:t> is expected to rejuvenate the planning process and provide effective response to socio- economic needs of the country. The National Institution for Transforming India, also called NITI </a:t>
            </a:r>
            <a:r>
              <a:rPr lang="en-US" dirty="0" err="1" smtClean="0"/>
              <a:t>Aayog</a:t>
            </a:r>
            <a:r>
              <a:rPr lang="en-US" dirty="0" smtClean="0"/>
              <a:t> is the </a:t>
            </a:r>
            <a:r>
              <a:rPr lang="en-US" dirty="0" smtClean="0">
                <a:solidFill>
                  <a:schemeClr val="tx1">
                    <a:lumMod val="85000"/>
                    <a:lumOff val="15000"/>
                  </a:schemeClr>
                </a:solidFill>
              </a:rPr>
              <a:t>premier policy ‘Think Tank</a:t>
            </a:r>
            <a:r>
              <a:rPr lang="en-US" dirty="0" smtClean="0"/>
              <a:t>’ of the Government of India, providing both directional and policy inputs. While designing strategic and long term policies and </a:t>
            </a:r>
            <a:r>
              <a:rPr lang="en-US" dirty="0" err="1" smtClean="0"/>
              <a:t>programmes</a:t>
            </a:r>
            <a:r>
              <a:rPr lang="en-US" dirty="0" smtClean="0"/>
              <a:t> for the Government of India, NITI </a:t>
            </a:r>
            <a:r>
              <a:rPr lang="en-US" dirty="0" err="1" smtClean="0"/>
              <a:t>Aayog</a:t>
            </a:r>
            <a:r>
              <a:rPr lang="en-US" dirty="0" smtClean="0"/>
              <a:t> also provides relevant technical advice to the Central and State Governments. It aims to construct a strong state that will help to create a dynamic and strong nation. This helps India to emerge as a major economy in the world. The NITI </a:t>
            </a:r>
            <a:r>
              <a:rPr lang="en-US" dirty="0" err="1" smtClean="0"/>
              <a:t>Aayog’s</a:t>
            </a:r>
            <a:r>
              <a:rPr lang="en-US" dirty="0" smtClean="0"/>
              <a:t> creation has two hubs called </a:t>
            </a:r>
            <a:r>
              <a:rPr lang="en-US" b="1" dirty="0" smtClean="0"/>
              <a:t>“</a:t>
            </a:r>
            <a:r>
              <a:rPr lang="en-US" b="1" dirty="0" smtClean="0">
                <a:solidFill>
                  <a:schemeClr val="tx1">
                    <a:lumMod val="85000"/>
                    <a:lumOff val="15000"/>
                  </a:schemeClr>
                </a:solidFill>
              </a:rPr>
              <a:t>Team India Hub</a:t>
            </a:r>
            <a:r>
              <a:rPr lang="en-US" b="1" dirty="0" smtClean="0"/>
              <a:t>”,</a:t>
            </a:r>
            <a:r>
              <a:rPr lang="en-US" dirty="0" smtClean="0"/>
              <a:t> which leads the participation of Indian states with the central government and </a:t>
            </a:r>
            <a:r>
              <a:rPr lang="en-US" dirty="0" smtClean="0">
                <a:solidFill>
                  <a:schemeClr val="tx1">
                    <a:lumMod val="85000"/>
                    <a:lumOff val="15000"/>
                  </a:schemeClr>
                </a:solidFill>
              </a:rPr>
              <a:t>“</a:t>
            </a:r>
            <a:r>
              <a:rPr lang="en-US" b="1" dirty="0" smtClean="0">
                <a:solidFill>
                  <a:schemeClr val="tx1">
                    <a:lumMod val="85000"/>
                    <a:lumOff val="15000"/>
                  </a:schemeClr>
                </a:solidFill>
              </a:rPr>
              <a:t>Knowledge and Innovation Hub</a:t>
            </a:r>
            <a:r>
              <a:rPr lang="en-US" b="1" dirty="0" smtClean="0"/>
              <a:t>”</a:t>
            </a:r>
            <a:r>
              <a:rPr lang="en-US" dirty="0" smtClean="0"/>
              <a:t>, which builds institution’s think tank capabilities. </a:t>
            </a:r>
            <a:endParaRPr lang="en-IN" dirty="0" smtClean="0"/>
          </a:p>
          <a:p>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5890"/>
          </a:xfrm>
        </p:spPr>
        <p:txBody>
          <a:bodyPr/>
          <a:lstStyle/>
          <a:p>
            <a:pPr algn="just"/>
            <a:r>
              <a:rPr lang="en-IN" b="1" dirty="0" smtClean="0">
                <a:latin typeface="Times New Roman" pitchFamily="18" charset="0"/>
                <a:cs typeface="Times New Roman" pitchFamily="18" charset="0"/>
              </a:rPr>
              <a:t>History and Evolution</a:t>
            </a:r>
            <a:endParaRPr lang="en-IN"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838200"/>
            <a:ext cx="8229600" cy="5715000"/>
          </a:xfrm>
        </p:spPr>
        <p:style>
          <a:lnRef idx="2">
            <a:schemeClr val="accent3">
              <a:shade val="50000"/>
            </a:schemeClr>
          </a:lnRef>
          <a:fillRef idx="1">
            <a:schemeClr val="accent3"/>
          </a:fillRef>
          <a:effectRef idx="0">
            <a:schemeClr val="accent3"/>
          </a:effectRef>
          <a:fontRef idx="minor">
            <a:schemeClr val="lt1"/>
          </a:fontRef>
        </p:style>
        <p:txBody>
          <a:bodyPr>
            <a:normAutofit fontScale="70000" lnSpcReduction="20000"/>
          </a:bodyPr>
          <a:lstStyle/>
          <a:p>
            <a:pPr algn="just"/>
            <a:r>
              <a:rPr lang="en-US" dirty="0" smtClean="0">
                <a:latin typeface="Times New Roman" pitchFamily="18" charset="0"/>
                <a:cs typeface="Times New Roman" pitchFamily="18" charset="0"/>
              </a:rPr>
              <a:t>The NITI </a:t>
            </a:r>
            <a:r>
              <a:rPr lang="en-US" dirty="0" err="1" smtClean="0">
                <a:latin typeface="Times New Roman" pitchFamily="18" charset="0"/>
                <a:cs typeface="Times New Roman" pitchFamily="18" charset="0"/>
              </a:rPr>
              <a:t>Aayog</a:t>
            </a:r>
            <a:r>
              <a:rPr lang="en-US" dirty="0" smtClean="0">
                <a:latin typeface="Times New Roman" pitchFamily="18" charset="0"/>
                <a:cs typeface="Times New Roman" pitchFamily="18" charset="0"/>
              </a:rPr>
              <a:t> came into being on </a:t>
            </a:r>
            <a:r>
              <a:rPr lang="en-US" dirty="0" smtClean="0">
                <a:solidFill>
                  <a:srgbClr val="FF0000"/>
                </a:solidFill>
                <a:latin typeface="Times New Roman" pitchFamily="18" charset="0"/>
                <a:cs typeface="Times New Roman" pitchFamily="18" charset="0"/>
              </a:rPr>
              <a:t>January 1, 2015</a:t>
            </a:r>
            <a:r>
              <a:rPr lang="en-US" dirty="0" smtClean="0">
                <a:latin typeface="Times New Roman" pitchFamily="18" charset="0"/>
                <a:cs typeface="Times New Roman" pitchFamily="18" charset="0"/>
              </a:rPr>
              <a:t>. The planning commission was the predecessor of NITI </a:t>
            </a:r>
            <a:r>
              <a:rPr lang="en-US" dirty="0" err="1" smtClean="0">
                <a:latin typeface="Times New Roman" pitchFamily="18" charset="0"/>
                <a:cs typeface="Times New Roman" pitchFamily="18" charset="0"/>
              </a:rPr>
              <a:t>Aayog</a:t>
            </a:r>
            <a:r>
              <a:rPr lang="en-US" dirty="0" smtClean="0">
                <a:latin typeface="Times New Roman" pitchFamily="18" charset="0"/>
                <a:cs typeface="Times New Roman" pitchFamily="18" charset="0"/>
              </a:rPr>
              <a:t>. </a:t>
            </a:r>
            <a:r>
              <a:rPr lang="en-US" dirty="0" err="1" smtClean="0">
                <a:solidFill>
                  <a:srgbClr val="0070C0"/>
                </a:solidFill>
                <a:latin typeface="Times New Roman" pitchFamily="18" charset="0"/>
                <a:cs typeface="Times New Roman" pitchFamily="18" charset="0"/>
              </a:rPr>
              <a:t>Plannin</a:t>
            </a:r>
            <a:r>
              <a:rPr lang="en-US" dirty="0" smtClean="0">
                <a:solidFill>
                  <a:srgbClr val="0070C0"/>
                </a:solidFill>
                <a:latin typeface="Times New Roman" pitchFamily="18" charset="0"/>
                <a:cs typeface="Times New Roman" pitchFamily="18" charset="0"/>
              </a:rPr>
              <a:t> commission was constituted in march1950</a:t>
            </a:r>
            <a:r>
              <a:rPr lang="en-US" dirty="0" smtClean="0">
                <a:latin typeface="Times New Roman" pitchFamily="18" charset="0"/>
                <a:cs typeface="Times New Roman" pitchFamily="18" charset="0"/>
              </a:rPr>
              <a:t>. It was an </a:t>
            </a:r>
            <a:r>
              <a:rPr lang="en-US" dirty="0" smtClean="0">
                <a:solidFill>
                  <a:srgbClr val="0070C0"/>
                </a:solidFill>
                <a:latin typeface="Times New Roman" pitchFamily="18" charset="0"/>
                <a:cs typeface="Times New Roman" pitchFamily="18" charset="0"/>
              </a:rPr>
              <a:t>extra-constitutional body</a:t>
            </a:r>
            <a:r>
              <a:rPr lang="en-US" dirty="0" smtClean="0">
                <a:latin typeface="Times New Roman" pitchFamily="18" charset="0"/>
                <a:cs typeface="Times New Roman" pitchFamily="18" charset="0"/>
              </a:rPr>
              <a:t> and an arm of the central government introduced immediately after the independence. Under the planning commission India formulated many </a:t>
            </a:r>
            <a:r>
              <a:rPr lang="en-US" dirty="0" smtClean="0">
                <a:solidFill>
                  <a:srgbClr val="0070C0"/>
                </a:solidFill>
                <a:latin typeface="Times New Roman" pitchFamily="18" charset="0"/>
                <a:cs typeface="Times New Roman" pitchFamily="18" charset="0"/>
              </a:rPr>
              <a:t>five year plans</a:t>
            </a:r>
            <a:r>
              <a:rPr lang="en-US" dirty="0" smtClean="0">
                <a:latin typeface="Times New Roman" pitchFamily="18" charset="0"/>
                <a:cs typeface="Times New Roman" pitchFamily="18" charset="0"/>
              </a:rPr>
              <a:t>. </a:t>
            </a:r>
            <a:r>
              <a:rPr lang="en-IN" dirty="0" smtClean="0">
                <a:latin typeface="Times New Roman" pitchFamily="18" charset="0"/>
                <a:cs typeface="Times New Roman" pitchFamily="18" charset="0"/>
              </a:rPr>
              <a:t>It made an </a:t>
            </a:r>
            <a:r>
              <a:rPr lang="en-IN" dirty="0" smtClean="0">
                <a:solidFill>
                  <a:srgbClr val="0070C0"/>
                </a:solidFill>
                <a:latin typeface="Times New Roman" pitchFamily="18" charset="0"/>
                <a:cs typeface="Times New Roman" pitchFamily="18" charset="0"/>
              </a:rPr>
              <a:t>assessment in the material, capital and human resources </a:t>
            </a:r>
            <a:r>
              <a:rPr lang="en-IN" dirty="0" smtClean="0">
                <a:latin typeface="Times New Roman" pitchFamily="18" charset="0"/>
                <a:cs typeface="Times New Roman" pitchFamily="18" charset="0"/>
              </a:rPr>
              <a:t>of India, including technical personnel, and investigate the possibilities of augmenting those are related resources which are found to be deficient in relation to the nation's requirement. It also formulated a plan for the most </a:t>
            </a:r>
            <a:r>
              <a:rPr lang="en-IN" dirty="0" smtClean="0">
                <a:solidFill>
                  <a:srgbClr val="0070C0"/>
                </a:solidFill>
                <a:latin typeface="Times New Roman" pitchFamily="18" charset="0"/>
                <a:cs typeface="Times New Roman" pitchFamily="18" charset="0"/>
              </a:rPr>
              <a:t>effective and balanced utilisation </a:t>
            </a:r>
            <a:r>
              <a:rPr lang="en-IN" dirty="0" smtClean="0">
                <a:latin typeface="Times New Roman" pitchFamily="18" charset="0"/>
                <a:cs typeface="Times New Roman" pitchFamily="18" charset="0"/>
              </a:rPr>
              <a:t>of country's resources.</a:t>
            </a:r>
            <a:r>
              <a:rPr lang="en-US" dirty="0" smtClean="0">
                <a:latin typeface="Times New Roman" pitchFamily="18" charset="0"/>
                <a:cs typeface="Times New Roman" pitchFamily="18" charset="0"/>
              </a:rPr>
              <a:t>Most of the five year plans emphasized on developing the public sector. However, the relevance and utility of the planning commission was a debated issue for long. Many viewed that the planning commission failed in providing the country with rational and pragmatic plans for the </a:t>
            </a:r>
            <a:r>
              <a:rPr lang="en-US" dirty="0" err="1" smtClean="0">
                <a:latin typeface="Times New Roman" pitchFamily="18" charset="0"/>
                <a:cs typeface="Times New Roman" pitchFamily="18" charset="0"/>
              </a:rPr>
              <a:t>soci</a:t>
            </a:r>
            <a:r>
              <a:rPr lang="en-US" dirty="0" smtClean="0">
                <a:latin typeface="Times New Roman" pitchFamily="18" charset="0"/>
                <a:cs typeface="Times New Roman" pitchFamily="18" charset="0"/>
              </a:rPr>
              <a:t>-economic development. Under this context, especially as the political leadership of the nation got changed, the planning commission was replaced with </a:t>
            </a:r>
            <a:r>
              <a:rPr lang="en-US" dirty="0" smtClean="0">
                <a:solidFill>
                  <a:srgbClr val="FF0000"/>
                </a:solidFill>
                <a:latin typeface="Times New Roman" pitchFamily="18" charset="0"/>
                <a:cs typeface="Times New Roman" pitchFamily="18" charset="0"/>
              </a:rPr>
              <a:t>NITI </a:t>
            </a:r>
            <a:r>
              <a:rPr lang="en-US" dirty="0" err="1" smtClean="0">
                <a:solidFill>
                  <a:srgbClr val="FF0000"/>
                </a:solidFill>
                <a:latin typeface="Times New Roman" pitchFamily="18" charset="0"/>
                <a:cs typeface="Times New Roman" pitchFamily="18" charset="0"/>
              </a:rPr>
              <a:t>Aayog</a:t>
            </a:r>
            <a:r>
              <a:rPr lang="en-US" dirty="0" smtClean="0">
                <a:solidFill>
                  <a:srgbClr val="FF0000"/>
                </a:solidFill>
                <a:latin typeface="Times New Roman" pitchFamily="18" charset="0"/>
                <a:cs typeface="Times New Roman" pitchFamily="18" charset="0"/>
              </a:rPr>
              <a:t>.  NITI </a:t>
            </a:r>
            <a:r>
              <a:rPr lang="en-US" dirty="0" err="1" smtClean="0">
                <a:solidFill>
                  <a:srgbClr val="FF0000"/>
                </a:solidFill>
                <a:latin typeface="Times New Roman" pitchFamily="18" charset="0"/>
                <a:cs typeface="Times New Roman" pitchFamily="18" charset="0"/>
              </a:rPr>
              <a:t>Aayog</a:t>
            </a:r>
            <a:r>
              <a:rPr lang="en-US" dirty="0" smtClean="0">
                <a:solidFill>
                  <a:srgbClr val="FF0000"/>
                </a:solidFill>
                <a:latin typeface="Times New Roman" pitchFamily="18" charset="0"/>
                <a:cs typeface="Times New Roman" pitchFamily="18" charset="0"/>
              </a:rPr>
              <a:t>, was formed via a resolution of the Union Cabinet on January 1, 2015.</a:t>
            </a:r>
            <a:endParaRPr lang="en-IN" dirty="0" smtClean="0">
              <a:solidFill>
                <a:srgbClr val="FF0000"/>
              </a:solidFill>
              <a:latin typeface="Times New Roman" pitchFamily="18" charset="0"/>
              <a:cs typeface="Times New Roman" pitchFamily="18" charset="0"/>
            </a:endParaRPr>
          </a:p>
          <a:p>
            <a:pPr algn="just"/>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IN" b="1" dirty="0" smtClean="0"/>
              <a:t>OBJECTIVES</a:t>
            </a:r>
            <a:endParaRPr lang="en-IN" b="1" dirty="0"/>
          </a:p>
        </p:txBody>
      </p:sp>
      <p:sp>
        <p:nvSpPr>
          <p:cNvPr id="3" name="Content Placeholder 2"/>
          <p:cNvSpPr>
            <a:spLocks noGrp="1"/>
          </p:cNvSpPr>
          <p:nvPr>
            <p:ph idx="1"/>
          </p:nvPr>
        </p:nvSpPr>
        <p:spPr>
          <a:xfrm>
            <a:off x="0" y="762000"/>
            <a:ext cx="9144000" cy="5867400"/>
          </a:xfrm>
        </p:spPr>
        <p:style>
          <a:lnRef idx="0">
            <a:schemeClr val="accent6"/>
          </a:lnRef>
          <a:fillRef idx="3">
            <a:schemeClr val="accent6"/>
          </a:fillRef>
          <a:effectRef idx="3">
            <a:schemeClr val="accent6"/>
          </a:effectRef>
          <a:fontRef idx="minor">
            <a:schemeClr val="lt1"/>
          </a:fontRef>
        </p:style>
        <p:txBody>
          <a:bodyPr>
            <a:normAutofit fontScale="77500" lnSpcReduction="20000"/>
          </a:bodyPr>
          <a:lstStyle/>
          <a:p>
            <a:pPr lvl="0"/>
            <a:r>
              <a:rPr lang="en-US" dirty="0" smtClean="0"/>
              <a:t>The active participation of States in the light of national objectives and to provide a framework ‘national agenda’.</a:t>
            </a:r>
            <a:endParaRPr lang="en-IN" dirty="0" smtClean="0"/>
          </a:p>
          <a:p>
            <a:pPr lvl="0"/>
            <a:r>
              <a:rPr lang="en-US" dirty="0" smtClean="0"/>
              <a:t>To promote </a:t>
            </a:r>
            <a:r>
              <a:rPr lang="en-US" dirty="0" smtClean="0">
                <a:solidFill>
                  <a:srgbClr val="FF0000"/>
                </a:solidFill>
              </a:rPr>
              <a:t>cooperative federalism </a:t>
            </a:r>
            <a:r>
              <a:rPr lang="en-US" dirty="0" smtClean="0"/>
              <a:t>through well-ordered support initiatives and mechanisms with the States on an uninterrupted basis.</a:t>
            </a:r>
            <a:endParaRPr lang="en-IN" dirty="0" smtClean="0"/>
          </a:p>
          <a:p>
            <a:pPr lvl="0"/>
            <a:r>
              <a:rPr lang="en-US" dirty="0" smtClean="0"/>
              <a:t>To construct methods to formulate a </a:t>
            </a:r>
            <a:r>
              <a:rPr lang="en-US" dirty="0" smtClean="0">
                <a:solidFill>
                  <a:srgbClr val="FF0000"/>
                </a:solidFill>
              </a:rPr>
              <a:t>reliable strategy at the village level</a:t>
            </a:r>
            <a:r>
              <a:rPr lang="en-US" dirty="0" smtClean="0"/>
              <a:t> and aggregate these gradually at higher levels of government.</a:t>
            </a:r>
            <a:endParaRPr lang="en-IN" dirty="0" smtClean="0"/>
          </a:p>
          <a:p>
            <a:pPr lvl="0"/>
            <a:r>
              <a:rPr lang="en-US" dirty="0" smtClean="0"/>
              <a:t>Economic policy that incorporates </a:t>
            </a:r>
            <a:r>
              <a:rPr lang="en-US" dirty="0" smtClean="0">
                <a:solidFill>
                  <a:srgbClr val="FF0000"/>
                </a:solidFill>
              </a:rPr>
              <a:t>national security interests</a:t>
            </a:r>
            <a:r>
              <a:rPr lang="en-US" dirty="0" smtClean="0"/>
              <a:t>.</a:t>
            </a:r>
            <a:endParaRPr lang="en-IN" dirty="0" smtClean="0"/>
          </a:p>
          <a:p>
            <a:pPr lvl="0" algn="just"/>
            <a:r>
              <a:rPr lang="en-US" dirty="0" smtClean="0"/>
              <a:t>To pay special consideration to the </a:t>
            </a:r>
            <a:r>
              <a:rPr lang="en-US" dirty="0" smtClean="0">
                <a:solidFill>
                  <a:srgbClr val="FF0000"/>
                </a:solidFill>
              </a:rPr>
              <a:t>sections of the society that may be at risk</a:t>
            </a:r>
            <a:r>
              <a:rPr lang="en-US" dirty="0" smtClean="0"/>
              <a:t> of not profiting satisfactorily from economic progress.</a:t>
            </a:r>
            <a:endParaRPr lang="en-IN" dirty="0" smtClean="0"/>
          </a:p>
          <a:p>
            <a:pPr lvl="0"/>
            <a:r>
              <a:rPr lang="en-US" dirty="0" smtClean="0"/>
              <a:t>To propose strategic and long-term policy and </a:t>
            </a:r>
            <a:r>
              <a:rPr lang="en-US" dirty="0" err="1" smtClean="0"/>
              <a:t>programme</a:t>
            </a:r>
            <a:r>
              <a:rPr lang="en-US" dirty="0" smtClean="0"/>
              <a:t> frameworks and initiatives, and </a:t>
            </a:r>
            <a:r>
              <a:rPr lang="en-US" dirty="0" smtClean="0">
                <a:solidFill>
                  <a:srgbClr val="FF0000"/>
                </a:solidFill>
              </a:rPr>
              <a:t>review their progress and their effectiveness.</a:t>
            </a:r>
            <a:endParaRPr lang="en-IN" dirty="0" smtClean="0">
              <a:solidFill>
                <a:srgbClr val="FF0000"/>
              </a:solidFill>
            </a:endParaRPr>
          </a:p>
          <a:p>
            <a:pPr lvl="0"/>
            <a:r>
              <a:rPr lang="en-US" dirty="0" smtClean="0"/>
              <a:t>To grant </a:t>
            </a:r>
            <a:r>
              <a:rPr lang="en-US" dirty="0" smtClean="0">
                <a:solidFill>
                  <a:srgbClr val="FF0000"/>
                </a:solidFill>
              </a:rPr>
              <a:t>advice and encourage </a:t>
            </a:r>
            <a:r>
              <a:rPr lang="en-US" dirty="0" smtClean="0"/>
              <a:t>partnerships between important </a:t>
            </a:r>
            <a:r>
              <a:rPr lang="en-US" dirty="0" smtClean="0">
                <a:solidFill>
                  <a:srgbClr val="FF0000"/>
                </a:solidFill>
              </a:rPr>
              <a:t>stakeholders </a:t>
            </a:r>
            <a:r>
              <a:rPr lang="en-US" dirty="0" smtClean="0"/>
              <a:t>and national- international Think Tanks, as well as educational and policy research institutions.</a:t>
            </a:r>
            <a:endParaRPr lang="en-IN" dirty="0" smtClean="0"/>
          </a:p>
          <a:p>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IN" b="1" dirty="0" smtClean="0"/>
              <a:t>OBJECTIVES</a:t>
            </a:r>
            <a:endParaRPr lang="en-IN" b="1" dirty="0"/>
          </a:p>
        </p:txBody>
      </p:sp>
      <p:sp>
        <p:nvSpPr>
          <p:cNvPr id="3" name="Content Placeholder 2"/>
          <p:cNvSpPr>
            <a:spLocks noGrp="1"/>
          </p:cNvSpPr>
          <p:nvPr>
            <p:ph idx="1"/>
          </p:nvPr>
        </p:nvSpPr>
        <p:spPr>
          <a:xfrm>
            <a:off x="228600" y="838200"/>
            <a:ext cx="8686800" cy="6019800"/>
          </a:xfrm>
        </p:spPr>
        <p:style>
          <a:lnRef idx="0">
            <a:schemeClr val="accent6"/>
          </a:lnRef>
          <a:fillRef idx="3">
            <a:schemeClr val="accent6"/>
          </a:fillRef>
          <a:effectRef idx="3">
            <a:schemeClr val="accent6"/>
          </a:effectRef>
          <a:fontRef idx="minor">
            <a:schemeClr val="lt1"/>
          </a:fontRef>
        </p:style>
        <p:txBody>
          <a:bodyPr>
            <a:normAutofit fontScale="77500" lnSpcReduction="20000"/>
          </a:bodyPr>
          <a:lstStyle/>
          <a:p>
            <a:pPr lvl="0"/>
            <a:r>
              <a:rPr lang="en-US" dirty="0" smtClean="0"/>
              <a:t>To generate a knowledge, innovation and entrepreneurial support system through a </a:t>
            </a:r>
            <a:r>
              <a:rPr lang="en-US" dirty="0" smtClean="0">
                <a:solidFill>
                  <a:srgbClr val="FF0000"/>
                </a:solidFill>
              </a:rPr>
              <a:t>shared community of national and international experts</a:t>
            </a:r>
            <a:r>
              <a:rPr lang="en-US" dirty="0" smtClean="0"/>
              <a:t>, etc.</a:t>
            </a:r>
            <a:endParaRPr lang="en-IN" dirty="0" smtClean="0"/>
          </a:p>
          <a:p>
            <a:pPr lvl="0"/>
            <a:r>
              <a:rPr lang="en-US" dirty="0" smtClean="0"/>
              <a:t>To provide a platform for </a:t>
            </a:r>
            <a:r>
              <a:rPr lang="en-US" dirty="0" smtClean="0">
                <a:solidFill>
                  <a:srgbClr val="FF0000"/>
                </a:solidFill>
              </a:rPr>
              <a:t>resolution of inter-</a:t>
            </a:r>
            <a:r>
              <a:rPr lang="en-US" dirty="0" err="1" smtClean="0">
                <a:solidFill>
                  <a:srgbClr val="FF0000"/>
                </a:solidFill>
              </a:rPr>
              <a:t>sectoral</a:t>
            </a:r>
            <a:r>
              <a:rPr lang="en-US" dirty="0" smtClean="0">
                <a:solidFill>
                  <a:srgbClr val="FF0000"/>
                </a:solidFill>
              </a:rPr>
              <a:t> and inter-departmental issues </a:t>
            </a:r>
            <a:r>
              <a:rPr lang="en-US" dirty="0" smtClean="0"/>
              <a:t>in order to speed up the accomplishment of the progress agenda.</a:t>
            </a:r>
            <a:endParaRPr lang="en-IN" dirty="0" smtClean="0"/>
          </a:p>
          <a:p>
            <a:pPr lvl="0"/>
            <a:r>
              <a:rPr lang="en-US" dirty="0" smtClean="0"/>
              <a:t>To preserve a state-of-the-art Resource Centre, be a </a:t>
            </a:r>
            <a:r>
              <a:rPr lang="en-US" dirty="0" smtClean="0">
                <a:solidFill>
                  <a:srgbClr val="FF0000"/>
                </a:solidFill>
              </a:rPr>
              <a:t>repository of research on good governance</a:t>
            </a:r>
            <a:r>
              <a:rPr lang="en-US" dirty="0" smtClean="0"/>
              <a:t> and best practices in sustainable and equitable development as well as help their distribution to participants.</a:t>
            </a:r>
            <a:endParaRPr lang="en-IN" dirty="0" smtClean="0"/>
          </a:p>
          <a:p>
            <a:pPr lvl="0"/>
            <a:r>
              <a:rPr lang="en-US" dirty="0" smtClean="0"/>
              <a:t>To effectively </a:t>
            </a:r>
            <a:r>
              <a:rPr lang="en-US" dirty="0" smtClean="0">
                <a:solidFill>
                  <a:srgbClr val="FF0000"/>
                </a:solidFill>
              </a:rPr>
              <a:t>screen</a:t>
            </a:r>
            <a:r>
              <a:rPr lang="en-US" dirty="0" smtClean="0"/>
              <a:t> and </a:t>
            </a:r>
            <a:r>
              <a:rPr lang="en-US" dirty="0" smtClean="0">
                <a:solidFill>
                  <a:srgbClr val="FF0000"/>
                </a:solidFill>
              </a:rPr>
              <a:t>assess </a:t>
            </a:r>
            <a:r>
              <a:rPr lang="en-US" dirty="0" smtClean="0"/>
              <a:t>the implementation of </a:t>
            </a:r>
            <a:r>
              <a:rPr lang="en-US" dirty="0" err="1" smtClean="0"/>
              <a:t>programmes</a:t>
            </a:r>
            <a:r>
              <a:rPr lang="en-US" dirty="0" smtClean="0"/>
              <a:t> and initiatives, including the </a:t>
            </a:r>
            <a:r>
              <a:rPr lang="en-US" dirty="0" smtClean="0">
                <a:solidFill>
                  <a:srgbClr val="FF0000"/>
                </a:solidFill>
              </a:rPr>
              <a:t>identification of the needed resources to strengthen</a:t>
            </a:r>
            <a:r>
              <a:rPr lang="en-US" dirty="0" smtClean="0"/>
              <a:t> the likelihood of success.</a:t>
            </a:r>
            <a:endParaRPr lang="en-IN" dirty="0" smtClean="0"/>
          </a:p>
          <a:p>
            <a:pPr lvl="0"/>
            <a:r>
              <a:rPr lang="en-US" dirty="0" smtClean="0"/>
              <a:t>To pay attention to </a:t>
            </a:r>
            <a:r>
              <a:rPr lang="en-US" dirty="0" smtClean="0">
                <a:solidFill>
                  <a:srgbClr val="FF0000"/>
                </a:solidFill>
              </a:rPr>
              <a:t>technology improvement and capacity building</a:t>
            </a:r>
            <a:r>
              <a:rPr lang="en-US" dirty="0" smtClean="0"/>
              <a:t> for the discharge of programs and initiatives.</a:t>
            </a:r>
            <a:endParaRPr lang="en-IN" dirty="0" smtClean="0"/>
          </a:p>
          <a:p>
            <a:pPr lvl="0"/>
            <a:r>
              <a:rPr lang="en-US" dirty="0" smtClean="0"/>
              <a:t>To undertake other necessary activities in order to the implementation of the </a:t>
            </a:r>
            <a:r>
              <a:rPr lang="en-US" dirty="0" smtClean="0">
                <a:solidFill>
                  <a:srgbClr val="FF0000"/>
                </a:solidFill>
              </a:rPr>
              <a:t>national development agenda</a:t>
            </a:r>
            <a:r>
              <a:rPr lang="en-US" dirty="0" smtClean="0"/>
              <a:t>, and the objectives.</a:t>
            </a:r>
            <a:endParaRPr lang="en-IN" dirty="0" smtClean="0"/>
          </a:p>
          <a:p>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lstStyle/>
          <a:p>
            <a:r>
              <a:rPr lang="en-IN" b="1" dirty="0" smtClean="0"/>
              <a:t>COMPOSITION</a:t>
            </a:r>
            <a:endParaRPr lang="en-IN" b="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r>
              <a:rPr lang="en-IN" b="1" dirty="0" smtClean="0"/>
              <a:t>COMPOSITION</a:t>
            </a:r>
            <a:endParaRPr lang="en-IN" b="1" dirty="0"/>
          </a:p>
        </p:txBody>
      </p:sp>
      <p:sp>
        <p:nvSpPr>
          <p:cNvPr id="3" name="Content Placeholder 2"/>
          <p:cNvSpPr>
            <a:spLocks noGrp="1"/>
          </p:cNvSpPr>
          <p:nvPr>
            <p:ph idx="1"/>
          </p:nvPr>
        </p:nvSpPr>
        <p:spPr>
          <a:xfrm>
            <a:off x="0" y="838200"/>
            <a:ext cx="9144000" cy="6019800"/>
          </a:xfrm>
        </p:spPr>
        <p:style>
          <a:lnRef idx="1">
            <a:schemeClr val="accent6"/>
          </a:lnRef>
          <a:fillRef idx="2">
            <a:schemeClr val="accent6"/>
          </a:fillRef>
          <a:effectRef idx="1">
            <a:schemeClr val="accent6"/>
          </a:effectRef>
          <a:fontRef idx="minor">
            <a:schemeClr val="dk1"/>
          </a:fontRef>
        </p:style>
        <p:txBody>
          <a:bodyPr>
            <a:normAutofit fontScale="62500" lnSpcReduction="20000"/>
          </a:bodyPr>
          <a:lstStyle/>
          <a:p>
            <a:pPr lvl="0"/>
            <a:r>
              <a:rPr lang="en-US" b="1" dirty="0" smtClean="0"/>
              <a:t>Prime Minister</a:t>
            </a:r>
            <a:r>
              <a:rPr lang="en-US" dirty="0" smtClean="0"/>
              <a:t> of India is the Chairperson</a:t>
            </a:r>
            <a:endParaRPr lang="en-IN" dirty="0" smtClean="0"/>
          </a:p>
          <a:p>
            <a:pPr lvl="0"/>
            <a:r>
              <a:rPr lang="en-US" b="1" dirty="0" smtClean="0"/>
              <a:t>Governing Council</a:t>
            </a:r>
            <a:r>
              <a:rPr lang="en-US" dirty="0" smtClean="0"/>
              <a:t> consists of the Chief Ministers of all the States and Lt. Governors of Union Territories in India.</a:t>
            </a:r>
            <a:endParaRPr lang="en-IN" dirty="0" smtClean="0"/>
          </a:p>
          <a:p>
            <a:pPr lvl="0"/>
            <a:r>
              <a:rPr lang="en-US" b="1" dirty="0" smtClean="0"/>
              <a:t>Regional Councils</a:t>
            </a:r>
            <a:r>
              <a:rPr lang="en-US" dirty="0" smtClean="0"/>
              <a:t> will be created to address particular issues and possibilities affecting more than one state. These will be formed for a fixed term. It will be summoned by the Prime Minister. It will consist of the Chief Ministers of States and Lt. Governors of Union Territories. These will be chaired by the Chairperson of the NITI </a:t>
            </a:r>
            <a:r>
              <a:rPr lang="en-US" dirty="0" err="1" smtClean="0"/>
              <a:t>Aayog</a:t>
            </a:r>
            <a:r>
              <a:rPr lang="en-US" dirty="0" smtClean="0"/>
              <a:t> or his nominee. Himalayan States Regional Council is an example</a:t>
            </a:r>
            <a:endParaRPr lang="en-IN" dirty="0" smtClean="0"/>
          </a:p>
          <a:p>
            <a:pPr lvl="0"/>
            <a:r>
              <a:rPr lang="en-US" b="1" dirty="0" smtClean="0"/>
              <a:t>Special invitees: </a:t>
            </a:r>
            <a:r>
              <a:rPr lang="en-US" dirty="0" smtClean="0"/>
              <a:t>Eminent experts, specialists with relevant domain knowledge, which will be nominated by the Prime Minister.</a:t>
            </a:r>
            <a:endParaRPr lang="en-IN" dirty="0" smtClean="0"/>
          </a:p>
          <a:p>
            <a:pPr lvl="0"/>
            <a:r>
              <a:rPr lang="en-US" dirty="0" smtClean="0"/>
              <a:t>The full-time organizational framework will include, in addition to the Prime Minister as the Chairperson:</a:t>
            </a:r>
            <a:endParaRPr lang="en-IN" dirty="0" smtClean="0"/>
          </a:p>
          <a:p>
            <a:pPr lvl="1"/>
            <a:r>
              <a:rPr lang="en-US" dirty="0" smtClean="0"/>
              <a:t>Vice-Chairperson (appointed by the Prime Minister)</a:t>
            </a:r>
            <a:endParaRPr lang="en-IN" dirty="0" smtClean="0"/>
          </a:p>
          <a:p>
            <a:pPr lvl="1"/>
            <a:r>
              <a:rPr lang="en-US" dirty="0" smtClean="0"/>
              <a:t>Full-time Members</a:t>
            </a:r>
            <a:endParaRPr lang="en-IN" dirty="0" smtClean="0"/>
          </a:p>
          <a:p>
            <a:pPr lvl="1"/>
            <a:r>
              <a:rPr lang="en-US" dirty="0" smtClean="0"/>
              <a:t>Part-time members: Maximum of 2 members from foremost universities, leading research organizations and other innovative organizations in an ex-officio capacity. Part-time members will be on a rotational basis.</a:t>
            </a:r>
            <a:endParaRPr lang="en-IN" dirty="0" smtClean="0"/>
          </a:p>
          <a:p>
            <a:pPr lvl="1"/>
            <a:r>
              <a:rPr lang="en-US" dirty="0" smtClean="0"/>
              <a:t>Ex Officio members: Maximum of 4 members of the Council of Ministers which is to be nominated by the Prime Minister.</a:t>
            </a:r>
            <a:endParaRPr lang="en-IN" dirty="0" smtClean="0"/>
          </a:p>
          <a:p>
            <a:pPr lvl="1"/>
            <a:r>
              <a:rPr lang="en-US" dirty="0" smtClean="0"/>
              <a:t>Chief Executive Officer: CEO will be appointed by the Prime Minister for a fixed tenure. He will be in the rank of Secretary to the Government of India.</a:t>
            </a:r>
            <a:endParaRPr lang="en-IN" dirty="0" smtClean="0"/>
          </a:p>
          <a:p>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685800"/>
          </a:xfrm>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r>
              <a:rPr lang="en-IN" b="1" dirty="0" smtClean="0"/>
              <a:t>INITIATIVES</a:t>
            </a:r>
            <a:endParaRPr lang="en-IN" b="1" dirty="0"/>
          </a:p>
        </p:txBody>
      </p:sp>
      <p:sp>
        <p:nvSpPr>
          <p:cNvPr id="3" name="Content Placeholder 2"/>
          <p:cNvSpPr>
            <a:spLocks noGrp="1"/>
          </p:cNvSpPr>
          <p:nvPr>
            <p:ph idx="1"/>
          </p:nvPr>
        </p:nvSpPr>
        <p:spPr>
          <a:xfrm>
            <a:off x="152400" y="762000"/>
            <a:ext cx="8991600" cy="5867400"/>
          </a:xfrm>
        </p:spPr>
        <p:style>
          <a:lnRef idx="2">
            <a:schemeClr val="accent3">
              <a:shade val="50000"/>
            </a:schemeClr>
          </a:lnRef>
          <a:fillRef idx="1">
            <a:schemeClr val="accent3"/>
          </a:fillRef>
          <a:effectRef idx="0">
            <a:schemeClr val="accent3"/>
          </a:effectRef>
          <a:fontRef idx="minor">
            <a:schemeClr val="lt1"/>
          </a:fontRef>
        </p:style>
        <p:txBody>
          <a:bodyPr>
            <a:normAutofit fontScale="70000" lnSpcReduction="20000"/>
          </a:bodyPr>
          <a:lstStyle/>
          <a:p>
            <a:pPr algn="just"/>
            <a:r>
              <a:rPr lang="en-US" dirty="0" smtClean="0"/>
              <a:t>Its initiatives include "15-year road map", "7-year vision, strategy, and action plan", </a:t>
            </a:r>
          </a:p>
          <a:p>
            <a:pPr algn="just"/>
            <a:r>
              <a:rPr lang="en-US" dirty="0" smtClean="0"/>
              <a:t>AMRUT, Digital India, </a:t>
            </a:r>
            <a:r>
              <a:rPr lang="en-US" dirty="0" err="1" smtClean="0"/>
              <a:t>Atal</a:t>
            </a:r>
            <a:r>
              <a:rPr lang="en-US" dirty="0" smtClean="0"/>
              <a:t> Innovation Mission, Medical Education Reform, </a:t>
            </a:r>
            <a:endParaRPr lang="en-US" dirty="0" smtClean="0"/>
          </a:p>
          <a:p>
            <a:pPr algn="just"/>
            <a:r>
              <a:rPr lang="en-US" dirty="0" smtClean="0"/>
              <a:t>Agriculture </a:t>
            </a:r>
            <a:r>
              <a:rPr lang="en-US" dirty="0" smtClean="0"/>
              <a:t>reforms (Model Land Leasing Law, Reforms of the Agricultural Produce Marketing Committee Act, Agricultural Marketing and Farmer Friendly Reforms Index for ranking states</a:t>
            </a:r>
            <a:r>
              <a:rPr lang="en-US" dirty="0" smtClean="0"/>
              <a:t>)</a:t>
            </a:r>
          </a:p>
          <a:p>
            <a:pPr algn="just"/>
            <a:r>
              <a:rPr lang="en-US" dirty="0" smtClean="0"/>
              <a:t> </a:t>
            </a:r>
            <a:r>
              <a:rPr lang="en-US" dirty="0" smtClean="0"/>
              <a:t>Indices Measuring States’ Performance in Health, Education and Water Management.</a:t>
            </a:r>
          </a:p>
          <a:p>
            <a:pPr algn="just"/>
            <a:r>
              <a:rPr lang="en-US" dirty="0" smtClean="0"/>
              <a:t> Sub-Group of Chief Ministers on Rationalization of Centrally Sponsored Schemes, Sub-Group of Chief Ministers on </a:t>
            </a:r>
            <a:r>
              <a:rPr lang="en-US" dirty="0" err="1" smtClean="0"/>
              <a:t>Swachh</a:t>
            </a:r>
            <a:r>
              <a:rPr lang="en-US" dirty="0" smtClean="0"/>
              <a:t> Bharat </a:t>
            </a:r>
            <a:r>
              <a:rPr lang="en-US" dirty="0" err="1" smtClean="0"/>
              <a:t>Abhiyan</a:t>
            </a:r>
            <a:r>
              <a:rPr lang="en-US" dirty="0" smtClean="0"/>
              <a:t>, Sub-Group of Chief Ministers on Skill Development.</a:t>
            </a:r>
          </a:p>
          <a:p>
            <a:pPr algn="just"/>
            <a:r>
              <a:rPr lang="en-US" dirty="0" smtClean="0"/>
              <a:t>Task Forces on Agriculture and </a:t>
            </a:r>
            <a:r>
              <a:rPr lang="en-US" dirty="0" err="1" smtClean="0"/>
              <a:t>iradicating</a:t>
            </a:r>
            <a:r>
              <a:rPr lang="en-US" dirty="0" smtClean="0"/>
              <a:t> </a:t>
            </a:r>
            <a:r>
              <a:rPr lang="en-US" dirty="0" smtClean="0"/>
              <a:t>Poverty, Transforming India Lecture </a:t>
            </a:r>
            <a:r>
              <a:rPr lang="en-US" dirty="0" smtClean="0"/>
              <a:t>Series.</a:t>
            </a:r>
          </a:p>
          <a:p>
            <a:pPr algn="just"/>
            <a:r>
              <a:rPr lang="en-US" dirty="0" smtClean="0"/>
              <a:t>Himalayan </a:t>
            </a:r>
            <a:r>
              <a:rPr lang="en-US" dirty="0" smtClean="0"/>
              <a:t>States regional council and South Asian Regional Conference on Urban Infrastructure etc</a:t>
            </a:r>
            <a:r>
              <a:rPr lang="en-US" dirty="0" smtClean="0"/>
              <a:t>.</a:t>
            </a:r>
          </a:p>
          <a:p>
            <a:pPr algn="just"/>
            <a:r>
              <a:rPr lang="en-US" dirty="0" smtClean="0"/>
              <a:t>Sustainable Action for  Transforming  Human capital (SATH)- transformation of two social sectors- Education and Health</a:t>
            </a:r>
          </a:p>
          <a:p>
            <a:pPr algn="just"/>
            <a:r>
              <a:rPr lang="en-US" dirty="0" smtClean="0"/>
              <a:t>EK </a:t>
            </a:r>
            <a:r>
              <a:rPr lang="en-US" dirty="0" err="1" smtClean="0"/>
              <a:t>Bharath</a:t>
            </a:r>
            <a:r>
              <a:rPr lang="en-US" dirty="0" smtClean="0"/>
              <a:t> </a:t>
            </a:r>
            <a:r>
              <a:rPr lang="en-US" dirty="0" err="1" smtClean="0"/>
              <a:t>Shreshtha</a:t>
            </a:r>
            <a:r>
              <a:rPr lang="en-US" dirty="0" smtClean="0"/>
              <a:t> </a:t>
            </a:r>
            <a:r>
              <a:rPr lang="en-US" dirty="0" err="1" smtClean="0"/>
              <a:t>Bharath</a:t>
            </a:r>
            <a:r>
              <a:rPr lang="en-US" dirty="0" smtClean="0"/>
              <a:t>- Unity through cultural exchange</a:t>
            </a:r>
          </a:p>
          <a:p>
            <a:pPr algn="just"/>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r>
              <a:rPr lang="en-IN" b="1" dirty="0" smtClean="0"/>
              <a:t>PLANNING COMMISSION vs. NITI </a:t>
            </a:r>
            <a:r>
              <a:rPr lang="en-IN" b="1" dirty="0" err="1" smtClean="0"/>
              <a:t>Aayog</a:t>
            </a:r>
            <a:endParaRPr lang="en-IN" b="1" dirty="0"/>
          </a:p>
        </p:txBody>
      </p:sp>
      <p:graphicFrame>
        <p:nvGraphicFramePr>
          <p:cNvPr id="5" name="Content Placeholder 4"/>
          <p:cNvGraphicFramePr>
            <a:graphicFrameLocks noGrp="1"/>
          </p:cNvGraphicFramePr>
          <p:nvPr>
            <p:ph idx="1"/>
          </p:nvPr>
        </p:nvGraphicFramePr>
        <p:xfrm>
          <a:off x="304800" y="1524000"/>
          <a:ext cx="88392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413</TotalTime>
  <Words>1023</Words>
  <Application>Microsoft Office PowerPoint</Application>
  <PresentationFormat>On-screen Show (4:3)</PresentationFormat>
  <Paragraphs>78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NITI Aayog</vt:lpstr>
      <vt:lpstr>INTRODUCTION</vt:lpstr>
      <vt:lpstr>History and Evolution</vt:lpstr>
      <vt:lpstr>OBJECTIVES</vt:lpstr>
      <vt:lpstr>OBJECTIVES</vt:lpstr>
      <vt:lpstr>COMPOSITION</vt:lpstr>
      <vt:lpstr>COMPOSITION</vt:lpstr>
      <vt:lpstr>INITIATIVES</vt:lpstr>
      <vt:lpstr>PLANNING COMMISSION vs. NITI Aayog</vt:lpstr>
      <vt:lpstr>CRITICISMS</vt:lpstr>
      <vt:lpstr>CONCLUSION</vt:lpstr>
      <vt:lpstr>THANK YOU Dr. BINOJ JOSE ASSISTANT PROFESSOR IN POLITICAL SCIENCE  PRAJYOTI NIKETAN COLLEGE  PUDUKAD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NITI Aayog</dc:title>
  <dc:creator>intel</dc:creator>
  <cp:lastModifiedBy>intel</cp:lastModifiedBy>
  <cp:revision>43</cp:revision>
  <dcterms:created xsi:type="dcterms:W3CDTF">2006-08-16T00:00:00Z</dcterms:created>
  <dcterms:modified xsi:type="dcterms:W3CDTF">2020-06-14T09:55:37Z</dcterms:modified>
</cp:coreProperties>
</file>